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48"/>
  </p:notesMasterIdLst>
  <p:handoutMasterIdLst>
    <p:handoutMasterId r:id="rId149"/>
  </p:handoutMasterIdLst>
  <p:sldIdLst>
    <p:sldId id="342" r:id="rId5"/>
    <p:sldId id="533" r:id="rId6"/>
    <p:sldId id="534" r:id="rId7"/>
    <p:sldId id="535" r:id="rId8"/>
    <p:sldId id="538" r:id="rId9"/>
    <p:sldId id="536" r:id="rId10"/>
    <p:sldId id="541" r:id="rId11"/>
    <p:sldId id="542" r:id="rId12"/>
    <p:sldId id="407" r:id="rId13"/>
    <p:sldId id="389" r:id="rId14"/>
    <p:sldId id="391" r:id="rId15"/>
    <p:sldId id="396" r:id="rId16"/>
    <p:sldId id="398" r:id="rId17"/>
    <p:sldId id="401" r:id="rId18"/>
    <p:sldId id="395" r:id="rId19"/>
    <p:sldId id="399" r:id="rId20"/>
    <p:sldId id="402" r:id="rId21"/>
    <p:sldId id="359" r:id="rId22"/>
    <p:sldId id="382" r:id="rId23"/>
    <p:sldId id="544" r:id="rId24"/>
    <p:sldId id="543" r:id="rId25"/>
    <p:sldId id="546" r:id="rId26"/>
    <p:sldId id="547" r:id="rId27"/>
    <p:sldId id="409" r:id="rId28"/>
    <p:sldId id="421" r:id="rId29"/>
    <p:sldId id="404" r:id="rId30"/>
    <p:sldId id="410" r:id="rId31"/>
    <p:sldId id="435" r:id="rId32"/>
    <p:sldId id="412" r:id="rId33"/>
    <p:sldId id="417" r:id="rId34"/>
    <p:sldId id="530" r:id="rId35"/>
    <p:sldId id="532" r:id="rId36"/>
    <p:sldId id="531" r:id="rId37"/>
    <p:sldId id="413" r:id="rId38"/>
    <p:sldId id="414" r:id="rId39"/>
    <p:sldId id="415" r:id="rId40"/>
    <p:sldId id="422" r:id="rId41"/>
    <p:sldId id="425" r:id="rId42"/>
    <p:sldId id="426" r:id="rId43"/>
    <p:sldId id="416" r:id="rId44"/>
    <p:sldId id="424" r:id="rId45"/>
    <p:sldId id="429" r:id="rId46"/>
    <p:sldId id="433" r:id="rId47"/>
    <p:sldId id="431" r:id="rId48"/>
    <p:sldId id="434" r:id="rId49"/>
    <p:sldId id="436" r:id="rId50"/>
    <p:sldId id="437" r:id="rId51"/>
    <p:sldId id="430" r:id="rId52"/>
    <p:sldId id="439" r:id="rId53"/>
    <p:sldId id="458" r:id="rId54"/>
    <p:sldId id="459" r:id="rId55"/>
    <p:sldId id="460" r:id="rId56"/>
    <p:sldId id="423" r:id="rId57"/>
    <p:sldId id="418" r:id="rId58"/>
    <p:sldId id="373" r:id="rId59"/>
    <p:sldId id="443" r:id="rId60"/>
    <p:sldId id="445" r:id="rId61"/>
    <p:sldId id="446" r:id="rId62"/>
    <p:sldId id="447" r:id="rId63"/>
    <p:sldId id="448" r:id="rId64"/>
    <p:sldId id="450" r:id="rId65"/>
    <p:sldId id="449" r:id="rId66"/>
    <p:sldId id="451" r:id="rId67"/>
    <p:sldId id="444" r:id="rId68"/>
    <p:sldId id="452" r:id="rId69"/>
    <p:sldId id="461" r:id="rId70"/>
    <p:sldId id="453" r:id="rId71"/>
    <p:sldId id="454" r:id="rId72"/>
    <p:sldId id="455" r:id="rId73"/>
    <p:sldId id="456" r:id="rId74"/>
    <p:sldId id="462" r:id="rId75"/>
    <p:sldId id="463" r:id="rId76"/>
    <p:sldId id="464" r:id="rId77"/>
    <p:sldId id="465" r:id="rId78"/>
    <p:sldId id="466" r:id="rId79"/>
    <p:sldId id="467" r:id="rId80"/>
    <p:sldId id="504" r:id="rId81"/>
    <p:sldId id="501" r:id="rId82"/>
    <p:sldId id="386" r:id="rId83"/>
    <p:sldId id="387" r:id="rId84"/>
    <p:sldId id="384" r:id="rId85"/>
    <p:sldId id="468" r:id="rId86"/>
    <p:sldId id="469" r:id="rId87"/>
    <p:sldId id="470" r:id="rId88"/>
    <p:sldId id="471" r:id="rId89"/>
    <p:sldId id="474" r:id="rId90"/>
    <p:sldId id="472" r:id="rId91"/>
    <p:sldId id="473" r:id="rId92"/>
    <p:sldId id="476" r:id="rId93"/>
    <p:sldId id="477" r:id="rId94"/>
    <p:sldId id="478" r:id="rId95"/>
    <p:sldId id="481" r:id="rId96"/>
    <p:sldId id="480" r:id="rId97"/>
    <p:sldId id="479" r:id="rId98"/>
    <p:sldId id="483" r:id="rId99"/>
    <p:sldId id="484" r:id="rId100"/>
    <p:sldId id="482" r:id="rId101"/>
    <p:sldId id="485" r:id="rId102"/>
    <p:sldId id="487" r:id="rId103"/>
    <p:sldId id="486" r:id="rId104"/>
    <p:sldId id="488" r:id="rId105"/>
    <p:sldId id="489" r:id="rId106"/>
    <p:sldId id="490" r:id="rId107"/>
    <p:sldId id="494" r:id="rId108"/>
    <p:sldId id="491" r:id="rId109"/>
    <p:sldId id="493" r:id="rId110"/>
    <p:sldId id="492" r:id="rId111"/>
    <p:sldId id="495" r:id="rId112"/>
    <p:sldId id="496" r:id="rId113"/>
    <p:sldId id="499" r:id="rId114"/>
    <p:sldId id="498" r:id="rId115"/>
    <p:sldId id="500" r:id="rId116"/>
    <p:sldId id="457" r:id="rId117"/>
    <p:sldId id="408" r:id="rId118"/>
    <p:sldId id="556" r:id="rId119"/>
    <p:sldId id="555" r:id="rId120"/>
    <p:sldId id="502" r:id="rId121"/>
    <p:sldId id="383" r:id="rId122"/>
    <p:sldId id="503" r:id="rId123"/>
    <p:sldId id="505" r:id="rId124"/>
    <p:sldId id="548" r:id="rId125"/>
    <p:sldId id="506" r:id="rId126"/>
    <p:sldId id="549" r:id="rId127"/>
    <p:sldId id="507" r:id="rId128"/>
    <p:sldId id="508" r:id="rId129"/>
    <p:sldId id="510" r:id="rId130"/>
    <p:sldId id="511" r:id="rId131"/>
    <p:sldId id="514" r:id="rId132"/>
    <p:sldId id="515" r:id="rId133"/>
    <p:sldId id="512" r:id="rId134"/>
    <p:sldId id="513" r:id="rId135"/>
    <p:sldId id="517" r:id="rId136"/>
    <p:sldId id="519" r:id="rId137"/>
    <p:sldId id="518" r:id="rId138"/>
    <p:sldId id="520" r:id="rId139"/>
    <p:sldId id="521" r:id="rId140"/>
    <p:sldId id="522" r:id="rId141"/>
    <p:sldId id="523" r:id="rId142"/>
    <p:sldId id="524" r:id="rId143"/>
    <p:sldId id="526" r:id="rId144"/>
    <p:sldId id="528" r:id="rId145"/>
    <p:sldId id="527" r:id="rId146"/>
    <p:sldId id="380" r:id="rId1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28443"/>
    <a:srgbClr val="9CDCFE"/>
    <a:srgbClr val="D9D9D9"/>
    <a:srgbClr val="03B55C"/>
    <a:srgbClr val="09FA80"/>
    <a:srgbClr val="FFFFFF"/>
    <a:srgbClr val="EFE7FE"/>
    <a:srgbClr val="73EBF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0" autoAdjust="0"/>
    <p:restoredTop sz="95359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21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presProps" Target="pres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microsoft.com/office/2018/10/relationships/authors" Target="author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2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53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4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8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microsoft.com/office/2017/06/relationships/model3d" Target="../media/model3d1.glb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svg"/><Relationship Id="rId7" Type="http://schemas.openxmlformats.org/officeDocument/2006/relationships/image" Target="../media/image3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microsoft.com/office/2017/06/relationships/model3d" Target="../media/model3d4.glb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microsoft.com/office/2017/06/relationships/model3d" Target="../media/model3d6.glb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gif"/><Relationship Id="rId3" Type="http://schemas.openxmlformats.org/officeDocument/2006/relationships/image" Target="../media/image78.png"/><Relationship Id="rId7" Type="http://schemas.microsoft.com/office/2007/relationships/hdphoto" Target="../media/hdphoto2.wd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s://web.cels.anl.gov/~thakur/sc17-mpi-tutorial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2024 IHPCSS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indegree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</a:t>
            </a:r>
            <a:r>
              <a:rPr lang="en-US" sz="1800" dirty="0">
                <a:solidFill>
                  <a:srgbClr val="FFC000"/>
                </a:solidFill>
              </a:rPr>
              <a:t>sources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   sourceweights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outdegree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1800" dirty="0">
                <a:solidFill>
                  <a:srgbClr val="FFC000"/>
                </a:solidFill>
              </a:rPr>
              <a:t>destinations :</a:t>
            </a:r>
            <a:r>
              <a:rPr lang="en-US" sz="2600" dirty="0">
                <a:solidFill>
                  <a:srgbClr val="FFC000"/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  destweights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 – </a:t>
            </a:r>
            <a:r>
              <a:rPr lang="en-US" sz="2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Do not use in practice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60CE1-3E2B-0986-9B88-82E9FBBE763A}"/>
              </a:ext>
            </a:extLst>
          </p:cNvPr>
          <p:cNvGrpSpPr/>
          <p:nvPr/>
        </p:nvGrpSpPr>
        <p:grpSpPr>
          <a:xfrm>
            <a:off x="8220299" y="2666296"/>
            <a:ext cx="3195494" cy="3708458"/>
            <a:chOff x="8239312" y="2618469"/>
            <a:chExt cx="2051193" cy="238046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71A98CF-DFAF-C6CD-69D7-1C52080CF73D}"/>
                </a:ext>
              </a:extLst>
            </p:cNvPr>
            <p:cNvCxnSpPr>
              <a:cxnSpLocks/>
              <a:endCxn id="19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F10D7F-C648-ECAE-0AEF-4FE1D0DFA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D9D9D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542FBF-79E5-5152-B9A5-1C3689274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2210B6B-7755-FA68-187D-B612FB4A0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D9D9D9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08F07A-221C-865A-DCC3-80D10ED91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EBC6A2-1B1C-E202-285B-0E13AB7C44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A5056B-A16D-E786-B84B-BCDF5D476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D9D9D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CB94313-61F2-B0E5-AFB9-012727AA949D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FC1A0FF-FC61-202E-AA3A-2128E015A29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C0ACF8-AE4D-15CD-0F54-A5CC8DBAD25A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BF732A-5DE9-CB3E-27DC-0B4601BF8BC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B17C59-8AB6-6E7A-3C41-3F5BEDDB495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6D0B275-A066-E940-4D0D-41A4A2063DE7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5D57E5-9275-29DC-3C0B-E4C2E765DC9F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0402472-F5B9-5DAB-C083-A24286128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BACCCBF-46E6-7193-815D-4235EBEDA508}"/>
              </a:ext>
            </a:extLst>
          </p:cNvPr>
          <p:cNvSpPr txBox="1"/>
          <p:nvPr/>
        </p:nvSpPr>
        <p:spPr>
          <a:xfrm>
            <a:off x="833531" y="2635523"/>
            <a:ext cx="7099933" cy="200054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8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ACCCBF-46E6-7193-815D-4235EBEDA508}"/>
              </a:ext>
            </a:extLst>
          </p:cNvPr>
          <p:cNvSpPr txBox="1"/>
          <p:nvPr/>
        </p:nvSpPr>
        <p:spPr>
          <a:xfrm>
            <a:off x="833531" y="2635523"/>
            <a:ext cx="7099933" cy="200054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8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833531" y="4876194"/>
            <a:ext cx="7697122" cy="104644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766C50-5707-E45E-4942-827E9ABB6640}"/>
              </a:ext>
            </a:extLst>
          </p:cNvPr>
          <p:cNvGrpSpPr/>
          <p:nvPr/>
        </p:nvGrpSpPr>
        <p:grpSpPr>
          <a:xfrm>
            <a:off x="8220299" y="2666299"/>
            <a:ext cx="3195494" cy="3708458"/>
            <a:chOff x="8239312" y="2618469"/>
            <a:chExt cx="2051193" cy="23804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2F40ED-5C44-4EE7-F0DC-CF0189186411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30616F-D743-C15B-5B7D-C6F003395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3A4090-A491-62D5-188D-620345710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766E98-579B-1735-23B1-392803250F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3D828FE-D267-2134-AE3F-047C90B94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37B0ACA-5EDA-4FCD-3129-2FBF628503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4476CD-C106-8D69-5AEF-BE243F770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6D9CCC3-8D0B-267E-6BAB-D04D987A4EA0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2A713B6-6974-2843-A739-76314E9D9119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0AC00AC-775A-3576-FB3C-C405653D58C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C17425-58A0-8031-C780-82D67040FFBF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A4AFE8D-C18F-EBE8-2DF7-8BCA12A51829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43B5B7E-6313-CB04-1831-432790C1D884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FF2318-051D-D211-C5C4-96193730EB2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A55E01-6C21-5545-2341-15DBDF871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3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833531" y="4876194"/>
            <a:ext cx="7697122" cy="104644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766C50-5707-E45E-4942-827E9ABB6640}"/>
              </a:ext>
            </a:extLst>
          </p:cNvPr>
          <p:cNvGrpSpPr/>
          <p:nvPr/>
        </p:nvGrpSpPr>
        <p:grpSpPr>
          <a:xfrm>
            <a:off x="8220299" y="2666299"/>
            <a:ext cx="3195494" cy="3708458"/>
            <a:chOff x="8239312" y="2618469"/>
            <a:chExt cx="2051193" cy="238046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2F40ED-5C44-4EE7-F0DC-CF0189186411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30616F-D743-C15B-5B7D-C6F003395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3A4090-A491-62D5-188D-620345710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766E98-579B-1735-23B1-392803250F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3D828FE-D267-2134-AE3F-047C90B94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37B0ACA-5EDA-4FCD-3129-2FBF628503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4476CD-C106-8D69-5AEF-BE243F770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6D9CCC3-8D0B-267E-6BAB-D04D987A4EA0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2A713B6-6974-2843-A739-76314E9D9119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0AC00AC-775A-3576-FB3C-C405653D58C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C17425-58A0-8031-C780-82D67040FFBF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A4AFE8D-C18F-EBE8-2DF7-8BCA12A51829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43B5B7E-6313-CB04-1831-432790C1D884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FF2318-051D-D211-C5C4-96193730EB2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A55E01-6C21-5545-2341-15DBDF871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CA3D14D0-F2B5-395C-2879-0E464509A7AB}"/>
              </a:ext>
            </a:extLst>
          </p:cNvPr>
          <p:cNvSpPr/>
          <p:nvPr/>
        </p:nvSpPr>
        <p:spPr>
          <a:xfrm>
            <a:off x="10800326" y="4644477"/>
            <a:ext cx="547434" cy="5474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B0B596-0B05-045F-2C5D-BD76737AC6BE}"/>
              </a:ext>
            </a:extLst>
          </p:cNvPr>
          <p:cNvSpPr txBox="1"/>
          <p:nvPr/>
        </p:nvSpPr>
        <p:spPr>
          <a:xfrm>
            <a:off x="833531" y="2635523"/>
            <a:ext cx="7099933" cy="200054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8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5020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802352"/>
            <a:ext cx="3430126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505203" y="2383145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107F31-4E0B-502E-4FB7-FB421324C26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589846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A26C6B-5C0B-7E45-483C-114EEE5646FB}"/>
              </a:ext>
            </a:extLst>
          </p:cNvPr>
          <p:cNvCxnSpPr>
            <a:cxnSpLocks/>
          </p:cNvCxnSpPr>
          <p:nvPr/>
        </p:nvCxnSpPr>
        <p:spPr>
          <a:xfrm flipH="1">
            <a:off x="6678257" y="3682683"/>
            <a:ext cx="1849099" cy="887769"/>
          </a:xfrm>
          <a:prstGeom prst="straightConnector1">
            <a:avLst/>
          </a:prstGeom>
          <a:ln w="381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F1CC7-F01F-2932-1B46-CF2F199D6DB7}"/>
              </a:ext>
            </a:extLst>
          </p:cNvPr>
          <p:cNvSpPr/>
          <p:nvPr/>
        </p:nvSpPr>
        <p:spPr>
          <a:xfrm>
            <a:off x="6522031" y="4697379"/>
            <a:ext cx="307750" cy="307554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D250B4-CB42-24C0-75A9-52F29E2D997D}"/>
              </a:ext>
            </a:extLst>
          </p:cNvPr>
          <p:cNvSpPr/>
          <p:nvPr/>
        </p:nvSpPr>
        <p:spPr>
          <a:xfrm>
            <a:off x="6173288" y="4697379"/>
            <a:ext cx="307750" cy="307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1B53BE-11E0-7625-783E-5DC3CDF0F089}"/>
              </a:ext>
            </a:extLst>
          </p:cNvPr>
          <p:cNvSpPr/>
          <p:nvPr/>
        </p:nvSpPr>
        <p:spPr>
          <a:xfrm>
            <a:off x="6902882" y="4697379"/>
            <a:ext cx="307750" cy="307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603E58-064D-0891-ECD7-E3D695AE8727}"/>
              </a:ext>
            </a:extLst>
          </p:cNvPr>
          <p:cNvCxnSpPr>
            <a:cxnSpLocks/>
          </p:cNvCxnSpPr>
          <p:nvPr/>
        </p:nvCxnSpPr>
        <p:spPr>
          <a:xfrm>
            <a:off x="8666489" y="3652251"/>
            <a:ext cx="413830" cy="904334"/>
          </a:xfrm>
          <a:prstGeom prst="straightConnector1">
            <a:avLst/>
          </a:prstGeom>
          <a:ln w="381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31A6F98-2557-B6AF-5551-ABE5FFADFB1E}"/>
              </a:ext>
            </a:extLst>
          </p:cNvPr>
          <p:cNvCxnSpPr>
            <a:cxnSpLocks/>
          </p:cNvCxnSpPr>
          <p:nvPr/>
        </p:nvCxnSpPr>
        <p:spPr>
          <a:xfrm>
            <a:off x="8793065" y="3680716"/>
            <a:ext cx="2462054" cy="879810"/>
          </a:xfrm>
          <a:prstGeom prst="straightConnector1">
            <a:avLst/>
          </a:prstGeom>
          <a:ln w="381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81E6F9-8677-1233-8A92-C3CE145E582D}"/>
              </a:ext>
            </a:extLst>
          </p:cNvPr>
          <p:cNvCxnSpPr>
            <a:cxnSpLocks/>
          </p:cNvCxnSpPr>
          <p:nvPr/>
        </p:nvCxnSpPr>
        <p:spPr>
          <a:xfrm>
            <a:off x="6304903" y="3667251"/>
            <a:ext cx="0" cy="952253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28C3BB-6C9E-8296-AAF6-35506A9C851D}"/>
              </a:ext>
            </a:extLst>
          </p:cNvPr>
          <p:cNvCxnSpPr>
            <a:cxnSpLocks/>
          </p:cNvCxnSpPr>
          <p:nvPr/>
        </p:nvCxnSpPr>
        <p:spPr>
          <a:xfrm>
            <a:off x="6412548" y="3667251"/>
            <a:ext cx="2244476" cy="903201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E380DE-31F1-292E-7ED7-359B69AB7B90}"/>
              </a:ext>
            </a:extLst>
          </p:cNvPr>
          <p:cNvCxnSpPr>
            <a:cxnSpLocks/>
          </p:cNvCxnSpPr>
          <p:nvPr/>
        </p:nvCxnSpPr>
        <p:spPr>
          <a:xfrm>
            <a:off x="6538084" y="3652251"/>
            <a:ext cx="4347196" cy="904334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20DE58-6C64-BD6E-FA58-5CC025866AE4}"/>
              </a:ext>
            </a:extLst>
          </p:cNvPr>
          <p:cNvCxnSpPr>
            <a:cxnSpLocks/>
          </p:cNvCxnSpPr>
          <p:nvPr/>
        </p:nvCxnSpPr>
        <p:spPr>
          <a:xfrm>
            <a:off x="11056418" y="3605514"/>
            <a:ext cx="689543" cy="1017412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C64146-9695-F4CB-7B95-00858938D0D5}"/>
              </a:ext>
            </a:extLst>
          </p:cNvPr>
          <p:cNvCxnSpPr>
            <a:cxnSpLocks/>
          </p:cNvCxnSpPr>
          <p:nvPr/>
        </p:nvCxnSpPr>
        <p:spPr>
          <a:xfrm flipH="1">
            <a:off x="9488878" y="3659614"/>
            <a:ext cx="1412695" cy="919892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2A0437-BC23-69FA-5FC5-667ABCED3CCC}"/>
              </a:ext>
            </a:extLst>
          </p:cNvPr>
          <p:cNvCxnSpPr>
            <a:cxnSpLocks/>
          </p:cNvCxnSpPr>
          <p:nvPr/>
        </p:nvCxnSpPr>
        <p:spPr>
          <a:xfrm flipH="1">
            <a:off x="7054244" y="3648271"/>
            <a:ext cx="3710212" cy="92218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F7A1F0C-48C4-396C-6AE5-C45BF0283CA4}"/>
              </a:ext>
            </a:extLst>
          </p:cNvPr>
          <p:cNvSpPr/>
          <p:nvPr/>
        </p:nvSpPr>
        <p:spPr>
          <a:xfrm>
            <a:off x="6173288" y="3287191"/>
            <a:ext cx="276419" cy="276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19F7F20-7FEB-4D04-AFC8-74BB86D9D8C0}"/>
              </a:ext>
            </a:extLst>
          </p:cNvPr>
          <p:cNvSpPr/>
          <p:nvPr/>
        </p:nvSpPr>
        <p:spPr>
          <a:xfrm>
            <a:off x="8518164" y="3287191"/>
            <a:ext cx="276419" cy="276242"/>
          </a:xfrm>
          <a:prstGeom prst="rect">
            <a:avLst/>
          </a:prstGeom>
          <a:solidFill>
            <a:srgbClr val="007600"/>
          </a:solidFill>
          <a:ln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6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C5FFC0-F2F2-9400-3D8B-19B29BB261C3}"/>
              </a:ext>
            </a:extLst>
          </p:cNvPr>
          <p:cNvSpPr/>
          <p:nvPr/>
        </p:nvSpPr>
        <p:spPr>
          <a:xfrm>
            <a:off x="10822669" y="3278933"/>
            <a:ext cx="276419" cy="2762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600"/>
              </a:solidFill>
            </a:endParaRPr>
          </a:p>
        </p:txBody>
      </p:sp>
      <p:pic>
        <p:nvPicPr>
          <p:cNvPr id="80" name="Graphic 79" descr="Badge 1 outline">
            <a:extLst>
              <a:ext uri="{FF2B5EF4-FFF2-40B4-BE49-F238E27FC236}">
                <a16:creationId xmlns:a16="http://schemas.microsoft.com/office/drawing/2014/main" id="{6E675453-21CA-0FE2-D81B-6681D974E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0283" y="2956166"/>
            <a:ext cx="1003446" cy="991933"/>
          </a:xfrm>
          <a:prstGeom prst="rect">
            <a:avLst/>
          </a:prstGeom>
        </p:spPr>
      </p:pic>
      <p:pic>
        <p:nvPicPr>
          <p:cNvPr id="81" name="Graphic 80" descr="Badge outline">
            <a:extLst>
              <a:ext uri="{FF2B5EF4-FFF2-40B4-BE49-F238E27FC236}">
                <a16:creationId xmlns:a16="http://schemas.microsoft.com/office/drawing/2014/main" id="{12CE9A4B-8C8B-32AB-2D86-3E2F3E9E3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5926" y="2956166"/>
            <a:ext cx="1003446" cy="991933"/>
          </a:xfrm>
          <a:prstGeom prst="rect">
            <a:avLst/>
          </a:prstGeom>
        </p:spPr>
      </p:pic>
      <p:pic>
        <p:nvPicPr>
          <p:cNvPr id="82" name="Graphic 81" descr="Badge 1 with solid fill">
            <a:extLst>
              <a:ext uri="{FF2B5EF4-FFF2-40B4-BE49-F238E27FC236}">
                <a16:creationId xmlns:a16="http://schemas.microsoft.com/office/drawing/2014/main" id="{03C90854-70BA-CE35-A1C9-3C3DD6D4E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30283" y="4278585"/>
            <a:ext cx="1003446" cy="991933"/>
          </a:xfrm>
          <a:prstGeom prst="rect">
            <a:avLst/>
          </a:prstGeom>
        </p:spPr>
      </p:pic>
      <p:pic>
        <p:nvPicPr>
          <p:cNvPr id="83" name="Graphic 82" descr="Badge with solid fill">
            <a:extLst>
              <a:ext uri="{FF2B5EF4-FFF2-40B4-BE49-F238E27FC236}">
                <a16:creationId xmlns:a16="http://schemas.microsoft.com/office/drawing/2014/main" id="{EF7DBF60-3267-C94A-3AC4-776DD261E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525929" y="4278585"/>
            <a:ext cx="1003446" cy="991933"/>
          </a:xfrm>
          <a:prstGeom prst="rect">
            <a:avLst/>
          </a:prstGeom>
        </p:spPr>
      </p:pic>
      <p:pic>
        <p:nvPicPr>
          <p:cNvPr id="84" name="Graphic 83" descr="Badge 3 outline">
            <a:extLst>
              <a:ext uri="{FF2B5EF4-FFF2-40B4-BE49-F238E27FC236}">
                <a16:creationId xmlns:a16="http://schemas.microsoft.com/office/drawing/2014/main" id="{1505E928-55E8-2577-B145-27D638F2B5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821572" y="2956166"/>
            <a:ext cx="1003446" cy="991933"/>
          </a:xfrm>
          <a:prstGeom prst="rect">
            <a:avLst/>
          </a:prstGeom>
        </p:spPr>
      </p:pic>
      <p:pic>
        <p:nvPicPr>
          <p:cNvPr id="115" name="Graphic 114" descr="Badge 3 with solid fill">
            <a:extLst>
              <a:ext uri="{FF2B5EF4-FFF2-40B4-BE49-F238E27FC236}">
                <a16:creationId xmlns:a16="http://schemas.microsoft.com/office/drawing/2014/main" id="{56BB8061-1648-D94B-658B-5ABFB6A6A0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21572" y="4278585"/>
            <a:ext cx="1003446" cy="991933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96373EAF-1A1C-4DCE-462F-A11C2326F38A}"/>
              </a:ext>
            </a:extLst>
          </p:cNvPr>
          <p:cNvSpPr/>
          <p:nvPr/>
        </p:nvSpPr>
        <p:spPr>
          <a:xfrm>
            <a:off x="8954152" y="4689702"/>
            <a:ext cx="307750" cy="307554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FE8CEC2-1069-4F03-31A7-05A87206924C}"/>
              </a:ext>
            </a:extLst>
          </p:cNvPr>
          <p:cNvSpPr/>
          <p:nvPr/>
        </p:nvSpPr>
        <p:spPr>
          <a:xfrm>
            <a:off x="8605409" y="4689702"/>
            <a:ext cx="307750" cy="307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CC2FB9B-84A8-D43A-A822-47620B0DED5B}"/>
              </a:ext>
            </a:extLst>
          </p:cNvPr>
          <p:cNvSpPr/>
          <p:nvPr/>
        </p:nvSpPr>
        <p:spPr>
          <a:xfrm>
            <a:off x="9335003" y="4689702"/>
            <a:ext cx="307750" cy="307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D40D764-92D9-1EDB-3DF3-FB52ECDEF07A}"/>
              </a:ext>
            </a:extLst>
          </p:cNvPr>
          <p:cNvSpPr/>
          <p:nvPr/>
        </p:nvSpPr>
        <p:spPr>
          <a:xfrm>
            <a:off x="11205869" y="4632507"/>
            <a:ext cx="307750" cy="307554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AE1C5B0-20A2-A619-2D39-2608158290ED}"/>
              </a:ext>
            </a:extLst>
          </p:cNvPr>
          <p:cNvSpPr/>
          <p:nvPr/>
        </p:nvSpPr>
        <p:spPr>
          <a:xfrm>
            <a:off x="10841073" y="4632507"/>
            <a:ext cx="307750" cy="307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AF0AEBD-0DAC-C8CE-DD65-F50652B269FC}"/>
              </a:ext>
            </a:extLst>
          </p:cNvPr>
          <p:cNvSpPr/>
          <p:nvPr/>
        </p:nvSpPr>
        <p:spPr>
          <a:xfrm>
            <a:off x="11570667" y="4632507"/>
            <a:ext cx="307750" cy="307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4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1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589848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6678257" y="3686219"/>
            <a:ext cx="1946737" cy="884233"/>
          </a:xfrm>
          <a:prstGeom prst="straightConnector1">
            <a:avLst/>
          </a:prstGeom>
          <a:ln w="381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B558C2A-5C30-60AC-98A3-A9E4E3D590A1}"/>
              </a:ext>
            </a:extLst>
          </p:cNvPr>
          <p:cNvSpPr/>
          <p:nvPr/>
        </p:nvSpPr>
        <p:spPr>
          <a:xfrm>
            <a:off x="6538084" y="4697379"/>
            <a:ext cx="307750" cy="307554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479D366-8BAA-9FC8-2848-ADC81071E3E1}"/>
              </a:ext>
            </a:extLst>
          </p:cNvPr>
          <p:cNvSpPr/>
          <p:nvPr/>
        </p:nvSpPr>
        <p:spPr>
          <a:xfrm>
            <a:off x="6173288" y="4697379"/>
            <a:ext cx="307750" cy="307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4322F3-40B5-6A55-BA50-8FBCE4A7F080}"/>
              </a:ext>
            </a:extLst>
          </p:cNvPr>
          <p:cNvSpPr/>
          <p:nvPr/>
        </p:nvSpPr>
        <p:spPr>
          <a:xfrm>
            <a:off x="6902882" y="4697379"/>
            <a:ext cx="307750" cy="307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BDF077-7CB8-10CB-6966-C7F2470A07CF}"/>
              </a:ext>
            </a:extLst>
          </p:cNvPr>
          <p:cNvSpPr/>
          <p:nvPr/>
        </p:nvSpPr>
        <p:spPr>
          <a:xfrm>
            <a:off x="8913060" y="4670629"/>
            <a:ext cx="334519" cy="334305"/>
          </a:xfrm>
          <a:prstGeom prst="rect">
            <a:avLst/>
          </a:prstGeom>
          <a:noFill/>
          <a:ln w="2222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5511243-9D48-D4A0-F39E-B8AF2C12137D}"/>
              </a:ext>
            </a:extLst>
          </p:cNvPr>
          <p:cNvSpPr/>
          <p:nvPr/>
        </p:nvSpPr>
        <p:spPr>
          <a:xfrm>
            <a:off x="8516534" y="4670629"/>
            <a:ext cx="334519" cy="3343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184578-5949-BACC-EEC4-1376C8DFCF44}"/>
              </a:ext>
            </a:extLst>
          </p:cNvPr>
          <p:cNvSpPr/>
          <p:nvPr/>
        </p:nvSpPr>
        <p:spPr>
          <a:xfrm>
            <a:off x="9309588" y="4670629"/>
            <a:ext cx="334519" cy="334305"/>
          </a:xfrm>
          <a:prstGeom prst="rect">
            <a:avLst/>
          </a:prstGeom>
          <a:noFill/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9003723" y="3725354"/>
            <a:ext cx="76596" cy="831231"/>
          </a:xfrm>
          <a:prstGeom prst="straightConnector1">
            <a:avLst/>
          </a:prstGeom>
          <a:ln w="381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9419151" y="3695274"/>
            <a:ext cx="1835968" cy="865252"/>
          </a:xfrm>
          <a:prstGeom prst="straightConnector1">
            <a:avLst/>
          </a:prstGeom>
          <a:ln w="381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6304903" y="3667251"/>
            <a:ext cx="0" cy="952253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6678257" y="3695274"/>
            <a:ext cx="1978767" cy="875178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7054244" y="3695274"/>
            <a:ext cx="3831036" cy="861311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11647407" y="3695274"/>
            <a:ext cx="98554" cy="927652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9488878" y="3748275"/>
            <a:ext cx="1735235" cy="831231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7054244" y="3682684"/>
            <a:ext cx="3883122" cy="887767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6173288" y="3287191"/>
            <a:ext cx="977281" cy="276242"/>
            <a:chOff x="1027521" y="5545574"/>
            <a:chExt cx="646574" cy="18288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8518164" y="3287191"/>
            <a:ext cx="977281" cy="276242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10822669" y="3278933"/>
            <a:ext cx="977281" cy="276242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0F57425B-9E14-F709-6329-21D85828FC46}"/>
              </a:ext>
            </a:extLst>
          </p:cNvPr>
          <p:cNvSpPr/>
          <p:nvPr/>
        </p:nvSpPr>
        <p:spPr>
          <a:xfrm>
            <a:off x="10870932" y="4699660"/>
            <a:ext cx="276419" cy="276242"/>
          </a:xfrm>
          <a:prstGeom prst="triangl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576BC78-34F8-B783-817C-DA9C9A063136}"/>
              </a:ext>
            </a:extLst>
          </p:cNvPr>
          <p:cNvSpPr/>
          <p:nvPr/>
        </p:nvSpPr>
        <p:spPr>
          <a:xfrm>
            <a:off x="11607752" y="4699660"/>
            <a:ext cx="276419" cy="276242"/>
          </a:xfrm>
          <a:prstGeom prst="triangle">
            <a:avLst/>
          </a:prstGeom>
          <a:noFill/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C4E8EF7-9566-EAFD-440C-8EAB3089136D}"/>
              </a:ext>
            </a:extLst>
          </p:cNvPr>
          <p:cNvSpPr/>
          <p:nvPr/>
        </p:nvSpPr>
        <p:spPr>
          <a:xfrm>
            <a:off x="11239342" y="4699660"/>
            <a:ext cx="276419" cy="276242"/>
          </a:xfrm>
          <a:prstGeom prst="triangle">
            <a:avLst/>
          </a:prstGeom>
          <a:noFill/>
          <a:ln w="2222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44" name="Graphic 43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0283" y="2956166"/>
            <a:ext cx="1003446" cy="991933"/>
          </a:xfrm>
          <a:prstGeom prst="rect">
            <a:avLst/>
          </a:prstGeom>
        </p:spPr>
      </p:pic>
      <p:pic>
        <p:nvPicPr>
          <p:cNvPr id="45" name="Graphic 44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5926" y="2956166"/>
            <a:ext cx="1003446" cy="991933"/>
          </a:xfrm>
          <a:prstGeom prst="rect">
            <a:avLst/>
          </a:prstGeom>
        </p:spPr>
      </p:pic>
      <p:pic>
        <p:nvPicPr>
          <p:cNvPr id="47" name="Graphic 46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30283" y="4278585"/>
            <a:ext cx="1003446" cy="991933"/>
          </a:xfrm>
          <a:prstGeom prst="rect">
            <a:avLst/>
          </a:prstGeom>
        </p:spPr>
      </p:pic>
      <p:pic>
        <p:nvPicPr>
          <p:cNvPr id="48" name="Graphic 47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525929" y="4278585"/>
            <a:ext cx="1003446" cy="991933"/>
          </a:xfrm>
          <a:prstGeom prst="rect">
            <a:avLst/>
          </a:prstGeom>
        </p:spPr>
      </p:pic>
      <p:pic>
        <p:nvPicPr>
          <p:cNvPr id="49" name="Graphic 48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821572" y="2956166"/>
            <a:ext cx="1003446" cy="991933"/>
          </a:xfrm>
          <a:prstGeom prst="rect">
            <a:avLst/>
          </a:prstGeom>
        </p:spPr>
      </p:pic>
      <p:pic>
        <p:nvPicPr>
          <p:cNvPr id="51" name="Graphic 5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21572" y="4278585"/>
            <a:ext cx="1003446" cy="99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75" grpId="0" animBg="1"/>
      <p:bldP spid="76" grpId="0" animBg="1"/>
      <p:bldP spid="77" grpId="0" animBg="1"/>
      <p:bldP spid="52" grpId="0" animBg="1"/>
      <p:bldP spid="61" grpId="0" animBg="1"/>
      <p:bldP spid="6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</p:cNvCxnSpPr>
          <p:nvPr/>
        </p:nvCxnSpPr>
        <p:spPr>
          <a:xfrm rot="10800000" flipH="1" flipV="1">
            <a:off x="8484018" y="2477796"/>
            <a:ext cx="467642" cy="2221525"/>
          </a:xfrm>
          <a:prstGeom prst="curvedConnector4">
            <a:avLst>
              <a:gd name="adj1" fmla="val -48884"/>
              <a:gd name="adj2" fmla="val 54946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125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253" grpId="0" animBg="1"/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790823"/>
            <a:ext cx="363439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/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noFill/>
              <a:ln w="38100" cap="rnd">
                <a:noFill/>
              </a:ln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 cap="rnd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B06F164-2CED-3DD8-95CF-8A1ABDA47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9306" l="9743" r="97700">
                        <a14:foregroundMark x1="56834" y1="94444" x2="56834" y2="94444"/>
                        <a14:foregroundMark x1="93775" y1="81944" x2="93775" y2="81944"/>
                        <a14:foregroundMark x1="97700" y1="82639" x2="97700" y2="82639"/>
                        <a14:foregroundMark x1="53045" y1="99306" x2="53045" y2="99306"/>
                        <a14:backgroundMark x1="53180" y1="99479" x2="53180" y2="99479"/>
                        <a14:backgroundMark x1="52909" y1="99479" x2="52909" y2="99479"/>
                      </a14:backgroundRemoval>
                    </a14:imgEffect>
                  </a14:imgLayer>
                </a14:imgProps>
              </a:ext>
            </a:extLst>
          </a:blip>
          <a:srcRect l="15513" t="26056"/>
          <a:stretch/>
        </p:blipFill>
        <p:spPr>
          <a:xfrm>
            <a:off x="6301053" y="2854844"/>
            <a:ext cx="4037156" cy="2754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27AED-3AE9-E778-0A18-B42DB0AB23C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128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4B6D7-09F7-22CC-ADDC-7C7A5AD74E38}"/>
              </a:ext>
            </a:extLst>
          </p:cNvPr>
          <p:cNvGrpSpPr/>
          <p:nvPr/>
        </p:nvGrpSpPr>
        <p:grpSpPr>
          <a:xfrm>
            <a:off x="8042353" y="1387552"/>
            <a:ext cx="2824612" cy="5045404"/>
            <a:chOff x="8146298" y="1934054"/>
            <a:chExt cx="2371192" cy="42354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AA3BA8-142F-A267-61E1-56A5E70F7F54}"/>
                </a:ext>
              </a:extLst>
            </p:cNvPr>
            <p:cNvSpPr/>
            <p:nvPr/>
          </p:nvSpPr>
          <p:spPr>
            <a:xfrm>
              <a:off x="9428067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A6EAAE5-95EB-431E-22ED-3B019C4D4F5D}"/>
                </a:ext>
              </a:extLst>
            </p:cNvPr>
            <p:cNvSpPr/>
            <p:nvPr/>
          </p:nvSpPr>
          <p:spPr>
            <a:xfrm>
              <a:off x="9061305" y="44308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E974E3-D765-C0EC-21F2-F361DB99253E}"/>
                </a:ext>
              </a:extLst>
            </p:cNvPr>
            <p:cNvSpPr/>
            <p:nvPr/>
          </p:nvSpPr>
          <p:spPr>
            <a:xfrm>
              <a:off x="9802569" y="442965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C8D4B2-C0EF-C9AC-1C71-14DFCF9207FE}"/>
                </a:ext>
              </a:extLst>
            </p:cNvPr>
            <p:cNvSpPr/>
            <p:nvPr/>
          </p:nvSpPr>
          <p:spPr>
            <a:xfrm>
              <a:off x="9802569" y="5100189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CCACE-2B84-4D38-001C-C31E6A7A8E75}"/>
                </a:ext>
              </a:extLst>
            </p:cNvPr>
            <p:cNvSpPr/>
            <p:nvPr/>
          </p:nvSpPr>
          <p:spPr>
            <a:xfrm>
              <a:off x="9802569" y="5770721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5D1B60-13D0-02B6-D021-E3214BD815BE}"/>
                </a:ext>
              </a:extLst>
            </p:cNvPr>
            <p:cNvSpPr/>
            <p:nvPr/>
          </p:nvSpPr>
          <p:spPr>
            <a:xfrm>
              <a:off x="8541215" y="1934054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4A49FA-F610-D5CB-B7CF-D2FFDE82BFB8}"/>
                </a:ext>
              </a:extLst>
            </p:cNvPr>
            <p:cNvSpPr/>
            <p:nvPr/>
          </p:nvSpPr>
          <p:spPr>
            <a:xfrm>
              <a:off x="8541214" y="2600936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6813EB-0672-71A9-16AD-DF43E9CA90C7}"/>
                </a:ext>
              </a:extLst>
            </p:cNvPr>
            <p:cNvSpPr/>
            <p:nvPr/>
          </p:nvSpPr>
          <p:spPr>
            <a:xfrm>
              <a:off x="8146298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676756-D7CC-88F2-0C40-78D562127C9B}"/>
                </a:ext>
              </a:extLst>
            </p:cNvPr>
            <p:cNvSpPr/>
            <p:nvPr/>
          </p:nvSpPr>
          <p:spPr>
            <a:xfrm>
              <a:off x="9036126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859DDD-2320-05B4-9DBD-113E45AF78AB}"/>
                </a:ext>
              </a:extLst>
            </p:cNvPr>
            <p:cNvSpPr/>
            <p:nvPr/>
          </p:nvSpPr>
          <p:spPr>
            <a:xfrm>
              <a:off x="8647555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0142C9-CFA5-4253-8804-90990588182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8740627" y="2332880"/>
              <a:ext cx="1" cy="26805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A863FD-48AB-C55D-6E57-0D92228B54DB}"/>
                </a:ext>
              </a:extLst>
            </p:cNvPr>
            <p:cNvCxnSpPr>
              <a:cxnSpLocks/>
              <a:stCxn id="13" idx="3"/>
              <a:endCxn id="14" idx="7"/>
            </p:cNvCxnSpPr>
            <p:nvPr/>
          </p:nvCxnSpPr>
          <p:spPr>
            <a:xfrm flipH="1">
              <a:off x="8486717" y="2941355"/>
              <a:ext cx="112904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96AD18-0D15-93EA-F526-812EA9BF3389}"/>
                </a:ext>
              </a:extLst>
            </p:cNvPr>
            <p:cNvCxnSpPr>
              <a:cxnSpLocks/>
              <a:stCxn id="13" idx="5"/>
              <a:endCxn id="15" idx="1"/>
            </p:cNvCxnSpPr>
            <p:nvPr/>
          </p:nvCxnSpPr>
          <p:spPr>
            <a:xfrm>
              <a:off x="8881633" y="2941355"/>
              <a:ext cx="212900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3B1812-E255-2BBF-412B-A66E4A807C10}"/>
                </a:ext>
              </a:extLst>
            </p:cNvPr>
            <p:cNvCxnSpPr>
              <a:cxnSpLocks/>
              <a:stCxn id="14" idx="5"/>
              <a:endCxn id="16" idx="1"/>
            </p:cNvCxnSpPr>
            <p:nvPr/>
          </p:nvCxnSpPr>
          <p:spPr>
            <a:xfrm>
              <a:off x="8486717" y="3570006"/>
              <a:ext cx="219245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9C8F45-2906-2B16-E08A-BCF1C6137652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8987974" y="3570006"/>
              <a:ext cx="106559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F21F2B-B070-A21F-C9E1-D8FD521ABA3A}"/>
                </a:ext>
              </a:extLst>
            </p:cNvPr>
            <p:cNvCxnSpPr>
              <a:cxnSpLocks/>
              <a:stCxn id="16" idx="6"/>
              <a:endCxn id="3" idx="2"/>
            </p:cNvCxnSpPr>
            <p:nvPr/>
          </p:nvCxnSpPr>
          <p:spPr>
            <a:xfrm>
              <a:off x="9046381" y="4094196"/>
              <a:ext cx="38168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6E3458-388C-D881-AEFE-C8DEF70360B1}"/>
                </a:ext>
              </a:extLst>
            </p:cNvPr>
            <p:cNvCxnSpPr>
              <a:cxnSpLocks/>
              <a:stCxn id="16" idx="5"/>
              <a:endCxn id="4" idx="1"/>
            </p:cNvCxnSpPr>
            <p:nvPr/>
          </p:nvCxnSpPr>
          <p:spPr>
            <a:xfrm>
              <a:off x="8987974" y="4235202"/>
              <a:ext cx="131738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2DFB56F-E737-7304-77E8-F0BB7154E5AB}"/>
                </a:ext>
              </a:extLst>
            </p:cNvPr>
            <p:cNvCxnSpPr>
              <a:cxnSpLocks/>
              <a:stCxn id="3" idx="3"/>
              <a:endCxn id="4" idx="7"/>
            </p:cNvCxnSpPr>
            <p:nvPr/>
          </p:nvCxnSpPr>
          <p:spPr>
            <a:xfrm flipH="1">
              <a:off x="9401724" y="4235202"/>
              <a:ext cx="84750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D4C8E4-9871-B928-FD2B-B5C606037CC1}"/>
                </a:ext>
              </a:extLst>
            </p:cNvPr>
            <p:cNvCxnSpPr>
              <a:cxnSpLocks/>
              <a:stCxn id="3" idx="5"/>
              <a:endCxn id="8" idx="0"/>
            </p:cNvCxnSpPr>
            <p:nvPr/>
          </p:nvCxnSpPr>
          <p:spPr>
            <a:xfrm>
              <a:off x="9768486" y="4235202"/>
              <a:ext cx="233496" cy="1944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CAB022A-84F5-C824-9BF9-1C0A079FF32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10001982" y="4828483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9F55AC-71AB-CA81-43CC-46F5C4A573B4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10001982" y="5499015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25A5BC71-7339-ACD5-6A69-F51672A72A2C}"/>
                </a:ext>
              </a:extLst>
            </p:cNvPr>
            <p:cNvSpPr/>
            <p:nvPr/>
          </p:nvSpPr>
          <p:spPr>
            <a:xfrm>
              <a:off x="9825849" y="4624112"/>
              <a:ext cx="691641" cy="1406409"/>
            </a:xfrm>
            <a:prstGeom prst="arc">
              <a:avLst>
                <a:gd name="adj1" fmla="val 16370436"/>
                <a:gd name="adj2" fmla="val 523682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7C3FF4-6F6D-7615-FC56-DA725479FF02}"/>
              </a:ext>
            </a:extLst>
          </p:cNvPr>
          <p:cNvGrpSpPr/>
          <p:nvPr/>
        </p:nvGrpSpPr>
        <p:grpSpPr>
          <a:xfrm>
            <a:off x="788700" y="3028960"/>
            <a:ext cx="6784552" cy="3403252"/>
            <a:chOff x="838749" y="1295253"/>
            <a:chExt cx="10655427" cy="5344954"/>
          </a:xfrm>
        </p:grpSpPr>
        <p:pic>
          <p:nvPicPr>
            <p:cNvPr id="23" name="Picture 4" descr="Image preview">
              <a:extLst>
                <a:ext uri="{FF2B5EF4-FFF2-40B4-BE49-F238E27FC236}">
                  <a16:creationId xmlns:a16="http://schemas.microsoft.com/office/drawing/2014/main" id="{E5270311-FC6C-F31D-6FAF-DBF990128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5" t="4598" r="4605" b="14636"/>
            <a:stretch/>
          </p:blipFill>
          <p:spPr bwMode="auto">
            <a:xfrm>
              <a:off x="6225288" y="1295253"/>
              <a:ext cx="5268888" cy="534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preview">
              <a:extLst>
                <a:ext uri="{FF2B5EF4-FFF2-40B4-BE49-F238E27FC236}">
                  <a16:creationId xmlns:a16="http://schemas.microsoft.com/office/drawing/2014/main" id="{A5935443-303D-82C3-6DAF-E4B5B7F46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8" t="5211" r="4679" b="15018"/>
            <a:stretch/>
          </p:blipFill>
          <p:spPr bwMode="auto">
            <a:xfrm>
              <a:off x="838749" y="1298589"/>
              <a:ext cx="5321093" cy="534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129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010414" y="1564444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4B206F-5C9B-5497-133F-1423F4199021}"/>
              </a:ext>
            </a:extLst>
          </p:cNvPr>
          <p:cNvGrpSpPr/>
          <p:nvPr/>
        </p:nvGrpSpPr>
        <p:grpSpPr>
          <a:xfrm>
            <a:off x="8247015" y="1584318"/>
            <a:ext cx="2824612" cy="5045404"/>
            <a:chOff x="8146298" y="1934054"/>
            <a:chExt cx="2371192" cy="423549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4FDBD34-55BB-9D40-70FC-899BB38C897E}"/>
                </a:ext>
              </a:extLst>
            </p:cNvPr>
            <p:cNvSpPr/>
            <p:nvPr/>
          </p:nvSpPr>
          <p:spPr>
            <a:xfrm>
              <a:off x="9428067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53E218E-31AC-F3B5-0931-20E16CBF3F79}"/>
                </a:ext>
              </a:extLst>
            </p:cNvPr>
            <p:cNvSpPr/>
            <p:nvPr/>
          </p:nvSpPr>
          <p:spPr>
            <a:xfrm>
              <a:off x="9061305" y="44308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83F396-B7E3-43FD-AF61-0CB88D48A226}"/>
                </a:ext>
              </a:extLst>
            </p:cNvPr>
            <p:cNvSpPr/>
            <p:nvPr/>
          </p:nvSpPr>
          <p:spPr>
            <a:xfrm>
              <a:off x="9802569" y="442965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3EF134D-5ACA-CF8C-0532-B83F8C1E886C}"/>
                </a:ext>
              </a:extLst>
            </p:cNvPr>
            <p:cNvSpPr/>
            <p:nvPr/>
          </p:nvSpPr>
          <p:spPr>
            <a:xfrm>
              <a:off x="9802569" y="5100189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554381D-08C6-ECC0-43E8-81F954358E38}"/>
                </a:ext>
              </a:extLst>
            </p:cNvPr>
            <p:cNvSpPr/>
            <p:nvPr/>
          </p:nvSpPr>
          <p:spPr>
            <a:xfrm>
              <a:off x="9802569" y="5770721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5565966-97F9-9CEA-168C-97B0F399DCD8}"/>
                </a:ext>
              </a:extLst>
            </p:cNvPr>
            <p:cNvSpPr/>
            <p:nvPr/>
          </p:nvSpPr>
          <p:spPr>
            <a:xfrm>
              <a:off x="8541215" y="1934054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5F39609-2DCF-0F19-59DC-358A1E18C725}"/>
                </a:ext>
              </a:extLst>
            </p:cNvPr>
            <p:cNvSpPr/>
            <p:nvPr/>
          </p:nvSpPr>
          <p:spPr>
            <a:xfrm>
              <a:off x="8541214" y="2600936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EE996FE-3791-EFCB-E013-AD3ED9A7F4AA}"/>
                </a:ext>
              </a:extLst>
            </p:cNvPr>
            <p:cNvSpPr/>
            <p:nvPr/>
          </p:nvSpPr>
          <p:spPr>
            <a:xfrm>
              <a:off x="8146298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E48E7BA-CBCE-8D69-5BD5-1F2639660F7B}"/>
                </a:ext>
              </a:extLst>
            </p:cNvPr>
            <p:cNvSpPr/>
            <p:nvPr/>
          </p:nvSpPr>
          <p:spPr>
            <a:xfrm>
              <a:off x="9036126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D1A31A8-DD11-A941-BF2B-59A211702996}"/>
                </a:ext>
              </a:extLst>
            </p:cNvPr>
            <p:cNvSpPr/>
            <p:nvPr/>
          </p:nvSpPr>
          <p:spPr>
            <a:xfrm>
              <a:off x="8647555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D5658D9-51F4-ADA0-924A-E43B341BB1D0}"/>
                </a:ext>
              </a:extLst>
            </p:cNvPr>
            <p:cNvCxnSpPr>
              <a:cxnSpLocks/>
              <a:stCxn id="49" idx="4"/>
              <a:endCxn id="50" idx="0"/>
            </p:cNvCxnSpPr>
            <p:nvPr/>
          </p:nvCxnSpPr>
          <p:spPr>
            <a:xfrm flipH="1">
              <a:off x="8740627" y="2332880"/>
              <a:ext cx="1" cy="26805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C71110C-57B7-E03E-C6DF-14C1953E1819}"/>
                </a:ext>
              </a:extLst>
            </p:cNvPr>
            <p:cNvCxnSpPr>
              <a:cxnSpLocks/>
              <a:stCxn id="50" idx="3"/>
              <a:endCxn id="51" idx="7"/>
            </p:cNvCxnSpPr>
            <p:nvPr/>
          </p:nvCxnSpPr>
          <p:spPr>
            <a:xfrm flipH="1">
              <a:off x="8486717" y="2941355"/>
              <a:ext cx="112904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D67AEB6-2959-B090-DA30-5FE984C903F6}"/>
                </a:ext>
              </a:extLst>
            </p:cNvPr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8881633" y="2941355"/>
              <a:ext cx="212900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169662-CD40-B220-A68A-301C0C5D9877}"/>
                </a:ext>
              </a:extLst>
            </p:cNvPr>
            <p:cNvCxnSpPr>
              <a:cxnSpLocks/>
              <a:stCxn id="51" idx="5"/>
              <a:endCxn id="53" idx="1"/>
            </p:cNvCxnSpPr>
            <p:nvPr/>
          </p:nvCxnSpPr>
          <p:spPr>
            <a:xfrm>
              <a:off x="8486717" y="3570006"/>
              <a:ext cx="219245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5D5911-F2D8-92D1-4AB1-2CA6F07DD433}"/>
                </a:ext>
              </a:extLst>
            </p:cNvPr>
            <p:cNvCxnSpPr>
              <a:cxnSpLocks/>
              <a:stCxn id="52" idx="3"/>
              <a:endCxn id="53" idx="7"/>
            </p:cNvCxnSpPr>
            <p:nvPr/>
          </p:nvCxnSpPr>
          <p:spPr>
            <a:xfrm flipH="1">
              <a:off x="8987974" y="3570006"/>
              <a:ext cx="106559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30CD7E2-6F03-2AC2-F98F-4B8E97A7FEC8}"/>
                </a:ext>
              </a:extLst>
            </p:cNvPr>
            <p:cNvCxnSpPr>
              <a:cxnSpLocks/>
              <a:stCxn id="53" idx="6"/>
              <a:endCxn id="44" idx="2"/>
            </p:cNvCxnSpPr>
            <p:nvPr/>
          </p:nvCxnSpPr>
          <p:spPr>
            <a:xfrm>
              <a:off x="9046381" y="4094196"/>
              <a:ext cx="38168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2B28A10-DC06-7309-6CCB-51B2728F2EA9}"/>
                </a:ext>
              </a:extLst>
            </p:cNvPr>
            <p:cNvCxnSpPr>
              <a:cxnSpLocks/>
              <a:stCxn id="53" idx="5"/>
              <a:endCxn id="45" idx="1"/>
            </p:cNvCxnSpPr>
            <p:nvPr/>
          </p:nvCxnSpPr>
          <p:spPr>
            <a:xfrm>
              <a:off x="8987974" y="4235202"/>
              <a:ext cx="131738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D3D200-BF4F-9983-13D3-7BC97F34F0EF}"/>
                </a:ext>
              </a:extLst>
            </p:cNvPr>
            <p:cNvCxnSpPr>
              <a:cxnSpLocks/>
              <a:stCxn id="44" idx="3"/>
              <a:endCxn id="45" idx="7"/>
            </p:cNvCxnSpPr>
            <p:nvPr/>
          </p:nvCxnSpPr>
          <p:spPr>
            <a:xfrm flipH="1">
              <a:off x="9401724" y="4235202"/>
              <a:ext cx="84750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55EE27C-148B-72C5-7D6D-8CD1679E681D}"/>
                </a:ext>
              </a:extLst>
            </p:cNvPr>
            <p:cNvCxnSpPr>
              <a:cxnSpLocks/>
              <a:stCxn id="44" idx="5"/>
              <a:endCxn id="46" idx="0"/>
            </p:cNvCxnSpPr>
            <p:nvPr/>
          </p:nvCxnSpPr>
          <p:spPr>
            <a:xfrm>
              <a:off x="9768486" y="4235202"/>
              <a:ext cx="233496" cy="1944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ACF24D9-0F52-CBCB-10EB-CC940356F93F}"/>
                </a:ext>
              </a:extLst>
            </p:cNvPr>
            <p:cNvCxnSpPr>
              <a:cxnSpLocks/>
              <a:stCxn id="46" idx="4"/>
              <a:endCxn id="47" idx="0"/>
            </p:cNvCxnSpPr>
            <p:nvPr/>
          </p:nvCxnSpPr>
          <p:spPr>
            <a:xfrm>
              <a:off x="10001982" y="4828483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0D87E29-204D-6D55-4CA0-4371155D3459}"/>
                </a:ext>
              </a:extLst>
            </p:cNvPr>
            <p:cNvCxnSpPr>
              <a:cxnSpLocks/>
              <a:stCxn id="47" idx="4"/>
              <a:endCxn id="48" idx="0"/>
            </p:cNvCxnSpPr>
            <p:nvPr/>
          </p:nvCxnSpPr>
          <p:spPr>
            <a:xfrm>
              <a:off x="10001982" y="5499015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E9D0FA58-07DD-52F9-056B-37E0C33A3BDD}"/>
                </a:ext>
              </a:extLst>
            </p:cNvPr>
            <p:cNvSpPr/>
            <p:nvPr/>
          </p:nvSpPr>
          <p:spPr>
            <a:xfrm>
              <a:off x="9825849" y="4624112"/>
              <a:ext cx="691641" cy="1406409"/>
            </a:xfrm>
            <a:prstGeom prst="arc">
              <a:avLst>
                <a:gd name="adj1" fmla="val 16370436"/>
                <a:gd name="adj2" fmla="val 523682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8C09946-2822-8CF5-8D86-7270AB409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482658"/>
              </p:ext>
            </p:extLst>
          </p:nvPr>
        </p:nvGraphicFramePr>
        <p:xfrm>
          <a:off x="6968486" y="1909822"/>
          <a:ext cx="475090" cy="44736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5090">
                  <a:extLst>
                    <a:ext uri="{9D8B030D-6E8A-4147-A177-3AD203B41FA5}">
                      <a16:colId xmlns:a16="http://schemas.microsoft.com/office/drawing/2014/main" val="984177528"/>
                    </a:ext>
                  </a:extLst>
                </a:gridCol>
              </a:tblGrid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12833"/>
                  </a:ext>
                </a:extLst>
              </a:tr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707052"/>
                  </a:ext>
                </a:extLst>
              </a:tr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75345"/>
                  </a:ext>
                </a:extLst>
              </a:tr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29246"/>
                  </a:ext>
                </a:extLst>
              </a:tr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84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18881"/>
                  </a:ext>
                </a:extLst>
              </a:tr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84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89611"/>
                  </a:ext>
                </a:extLst>
              </a:tr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84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617459"/>
                  </a:ext>
                </a:extLst>
              </a:tr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001464"/>
                  </a:ext>
                </a:extLst>
              </a:tr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116994"/>
                  </a:ext>
                </a:extLst>
              </a:tr>
              <a:tr h="447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2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= [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]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61312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4443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75752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678574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A3ACDF-88CE-6280-06F8-CC24F8873071}"/>
              </a:ext>
            </a:extLst>
          </p:cNvPr>
          <p:cNvCxnSpPr/>
          <p:nvPr/>
        </p:nvCxnSpPr>
        <p:spPr>
          <a:xfrm>
            <a:off x="4323659" y="3026780"/>
            <a:ext cx="1509984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6FD7BD-4F5B-0E04-8348-3300D6A43453}"/>
              </a:ext>
            </a:extLst>
          </p:cNvPr>
          <p:cNvCxnSpPr/>
          <p:nvPr/>
        </p:nvCxnSpPr>
        <p:spPr>
          <a:xfrm>
            <a:off x="9053847" y="3374021"/>
            <a:ext cx="1509984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ncommon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1" dirty="0">
              <a:solidFill>
                <a:srgbClr val="09FA80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grpSp>
        <p:nvGrpSpPr>
          <p:cNvPr id="112698" name="Group 112697">
            <a:extLst>
              <a:ext uri="{FF2B5EF4-FFF2-40B4-BE49-F238E27FC236}">
                <a16:creationId xmlns:a16="http://schemas.microsoft.com/office/drawing/2014/main" id="{B3CE7638-D67C-FA5F-B91E-A73C2B546500}"/>
              </a:ext>
            </a:extLst>
          </p:cNvPr>
          <p:cNvGrpSpPr/>
          <p:nvPr/>
        </p:nvGrpSpPr>
        <p:grpSpPr>
          <a:xfrm>
            <a:off x="6344943" y="2320869"/>
            <a:ext cx="4815763" cy="3505165"/>
            <a:chOff x="6371268" y="1996910"/>
            <a:chExt cx="4815763" cy="35051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E9CEF12-5A74-2CFE-65C7-25AEBE9E54B1}"/>
                </a:ext>
              </a:extLst>
            </p:cNvPr>
            <p:cNvCxnSpPr/>
            <p:nvPr/>
          </p:nvCxnSpPr>
          <p:spPr>
            <a:xfrm flipV="1">
              <a:off x="6379899" y="4326418"/>
              <a:ext cx="2837253" cy="115475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69D81D-FC97-D727-1225-3BF27854A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899" y="3944983"/>
              <a:ext cx="1368988" cy="153619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9FFD19-F329-FDD2-4250-5519E71A3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887" y="3944983"/>
              <a:ext cx="668818" cy="7106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42DF3A-C77D-31D5-695A-65DBFD9CB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705" y="4646241"/>
              <a:ext cx="454588" cy="83493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3B9DA9-D193-404A-AFD2-A78A63B6D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1148" y="3255264"/>
              <a:ext cx="610544" cy="222591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9240A7-F0C3-1AB6-41C2-938822D84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5790" y="4340820"/>
              <a:ext cx="825573" cy="11403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4EE264-71C3-2D4C-A323-B92690DD7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99" y="5481175"/>
              <a:ext cx="480713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155CD-8584-8F64-2F72-6BC1013A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0218" y="4436146"/>
              <a:ext cx="316916" cy="104502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AC2EF7-3D04-0480-AD45-3F0FE32273A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0764" y="4436146"/>
              <a:ext cx="797635" cy="103025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7C12D7-1908-BA8B-975E-105AA53E3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8399" y="2002135"/>
              <a:ext cx="0" cy="34642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B1D07B-3777-5AF6-30C6-6B38DADB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6945" y="1996910"/>
              <a:ext cx="0" cy="350516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82FF98-80C5-5F80-97F7-573ED3BF89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2002135"/>
              <a:ext cx="4807132" cy="147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1687238-7993-DA34-52F6-424FC319D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1996910"/>
              <a:ext cx="1368988" cy="19532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C46809-422D-7CEB-A258-9F09BB865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467" y="2005139"/>
              <a:ext cx="147796" cy="12501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560674-345D-E75F-5014-DBF2FB2F4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3450" y="3759490"/>
              <a:ext cx="801042" cy="6723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315AD08-D83B-0488-DA87-F0863DF3A3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4998" y="4300292"/>
              <a:ext cx="1172136" cy="1291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2C18E-12B6-26C7-D632-6F20D0A80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80" y="3264255"/>
              <a:ext cx="1761487" cy="685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AE8639-F51C-DCBC-106F-C4109A557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2706" y="2022130"/>
              <a:ext cx="1681786" cy="12659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0" name="Straight Connector 112639">
              <a:extLst>
                <a:ext uri="{FF2B5EF4-FFF2-40B4-BE49-F238E27FC236}">
                  <a16:creationId xmlns:a16="http://schemas.microsoft.com/office/drawing/2014/main" id="{70FDFB04-95E1-DA8E-7686-7A5D1143E3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8466" y="2869566"/>
              <a:ext cx="1344240" cy="3856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3" name="Straight Connector 112642">
              <a:extLst>
                <a:ext uri="{FF2B5EF4-FFF2-40B4-BE49-F238E27FC236}">
                  <a16:creationId xmlns:a16="http://schemas.microsoft.com/office/drawing/2014/main" id="{2B3E7BF8-4D5E-6C51-309E-73ACA12F5A68}"/>
                </a:ext>
              </a:extLst>
            </p:cNvPr>
            <p:cNvCxnSpPr>
              <a:cxnSpLocks/>
            </p:cNvCxnSpPr>
            <p:nvPr/>
          </p:nvCxnSpPr>
          <p:spPr>
            <a:xfrm>
              <a:off x="7576746" y="2005139"/>
              <a:ext cx="1649044" cy="233568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5" name="Straight Connector 112644">
              <a:extLst>
                <a:ext uri="{FF2B5EF4-FFF2-40B4-BE49-F238E27FC236}">
                  <a16:creationId xmlns:a16="http://schemas.microsoft.com/office/drawing/2014/main" id="{6EB626D4-9AA3-2CE4-3130-92E7B0679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4393" y="2027355"/>
              <a:ext cx="512353" cy="9462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8" name="Straight Connector 112647">
              <a:extLst>
                <a:ext uri="{FF2B5EF4-FFF2-40B4-BE49-F238E27FC236}">
                  <a16:creationId xmlns:a16="http://schemas.microsoft.com/office/drawing/2014/main" id="{9C1990D5-9B0D-97F8-8569-5A89C6AA5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915" y="2986169"/>
              <a:ext cx="675847" cy="5388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0" name="Straight Connector 112649">
              <a:extLst>
                <a:ext uri="{FF2B5EF4-FFF2-40B4-BE49-F238E27FC236}">
                  <a16:creationId xmlns:a16="http://schemas.microsoft.com/office/drawing/2014/main" id="{76CD892D-A092-0552-FA1B-857C7542B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1268" y="3524969"/>
              <a:ext cx="1353712" cy="4200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3" name="Straight Connector 112652">
              <a:extLst>
                <a:ext uri="{FF2B5EF4-FFF2-40B4-BE49-F238E27FC236}">
                  <a16:creationId xmlns:a16="http://schemas.microsoft.com/office/drawing/2014/main" id="{8F326B46-E21A-CA7E-DD36-C5839DB58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255" y="2851839"/>
              <a:ext cx="441231" cy="10879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5" name="Straight Connector 112654">
              <a:extLst>
                <a:ext uri="{FF2B5EF4-FFF2-40B4-BE49-F238E27FC236}">
                  <a16:creationId xmlns:a16="http://schemas.microsoft.com/office/drawing/2014/main" id="{22F94081-22D7-DD55-E0E3-105302B03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1486" y="2027355"/>
              <a:ext cx="370113" cy="81840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9" name="Straight Connector 112658">
              <a:extLst>
                <a:ext uri="{FF2B5EF4-FFF2-40B4-BE49-F238E27FC236}">
                  <a16:creationId xmlns:a16="http://schemas.microsoft.com/office/drawing/2014/main" id="{B6D2ACE9-0E3E-1777-8F95-7EE531BEE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5360" y="2036322"/>
              <a:ext cx="984859" cy="6902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63" name="Straight Connector 112662">
              <a:extLst>
                <a:ext uri="{FF2B5EF4-FFF2-40B4-BE49-F238E27FC236}">
                  <a16:creationId xmlns:a16="http://schemas.microsoft.com/office/drawing/2014/main" id="{5DC99364-12AF-71AF-4DC8-E242F48F1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263" y="2726620"/>
              <a:ext cx="2456033" cy="241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4" name="Straight Connector 112673">
              <a:extLst>
                <a:ext uri="{FF2B5EF4-FFF2-40B4-BE49-F238E27FC236}">
                  <a16:creationId xmlns:a16="http://schemas.microsoft.com/office/drawing/2014/main" id="{718F49C1-6012-4B5C-6686-62B8786C1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0365" y="2694553"/>
              <a:ext cx="698216" cy="3206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6" name="Straight Connector 112675">
              <a:extLst>
                <a:ext uri="{FF2B5EF4-FFF2-40B4-BE49-F238E27FC236}">
                  <a16:creationId xmlns:a16="http://schemas.microsoft.com/office/drawing/2014/main" id="{4B2D2925-0380-A963-07E8-FDC000D33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5918" y="2031675"/>
              <a:ext cx="1498574" cy="17278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0" name="Straight Connector 112689">
              <a:extLst>
                <a:ext uri="{FF2B5EF4-FFF2-40B4-BE49-F238E27FC236}">
                  <a16:creationId xmlns:a16="http://schemas.microsoft.com/office/drawing/2014/main" id="{6B17BBFC-9917-7C0D-9940-505E25CCE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7705" y="3584448"/>
              <a:ext cx="266482" cy="10711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3" name="Straight Connector 112692">
              <a:extLst>
                <a:ext uri="{FF2B5EF4-FFF2-40B4-BE49-F238E27FC236}">
                  <a16:creationId xmlns:a16="http://schemas.microsoft.com/office/drawing/2014/main" id="{59518324-EFD9-1F57-F6D6-B2302945120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90" y="3294729"/>
              <a:ext cx="853224" cy="113367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6" name="Straight Connector 112695">
              <a:extLst>
                <a:ext uri="{FF2B5EF4-FFF2-40B4-BE49-F238E27FC236}">
                  <a16:creationId xmlns:a16="http://schemas.microsoft.com/office/drawing/2014/main" id="{643D23E1-F420-C14C-5354-A87A2AF15E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3165" y="3280221"/>
              <a:ext cx="1671327" cy="47690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973692-619B-9DF6-9F66-335A5E9A5A76}"/>
              </a:ext>
            </a:extLst>
          </p:cNvPr>
          <p:cNvGrpSpPr/>
          <p:nvPr/>
        </p:nvGrpSpPr>
        <p:grpSpPr>
          <a:xfrm>
            <a:off x="6312171" y="2256900"/>
            <a:ext cx="4889175" cy="3603720"/>
            <a:chOff x="6312171" y="2256900"/>
            <a:chExt cx="4889175" cy="3603720"/>
          </a:xfrm>
        </p:grpSpPr>
        <p:grpSp>
          <p:nvGrpSpPr>
            <p:cNvPr id="112925" name="Group 112924">
              <a:extLst>
                <a:ext uri="{FF2B5EF4-FFF2-40B4-BE49-F238E27FC236}">
                  <a16:creationId xmlns:a16="http://schemas.microsoft.com/office/drawing/2014/main" id="{429A196F-C25F-682A-1FF4-C4C60765BAA9}"/>
                </a:ext>
              </a:extLst>
            </p:cNvPr>
            <p:cNvGrpSpPr/>
            <p:nvPr/>
          </p:nvGrpSpPr>
          <p:grpSpPr>
            <a:xfrm>
              <a:off x="6312171" y="2256900"/>
              <a:ext cx="4889175" cy="3596335"/>
              <a:chOff x="6312171" y="2256900"/>
              <a:chExt cx="4889175" cy="3596335"/>
            </a:xfrm>
            <a:solidFill>
              <a:srgbClr val="FF0000"/>
            </a:solidFill>
          </p:grpSpPr>
          <p:sp>
            <p:nvSpPr>
              <p:cNvPr id="112699" name="Oval 112698">
                <a:extLst>
                  <a:ext uri="{FF2B5EF4-FFF2-40B4-BE49-F238E27FC236}">
                    <a16:creationId xmlns:a16="http://schemas.microsoft.com/office/drawing/2014/main" id="{4FF510F7-A10A-26B1-7CC6-FB2E13473F12}"/>
                  </a:ext>
                </a:extLst>
              </p:cNvPr>
              <p:cNvSpPr/>
              <p:nvPr/>
            </p:nvSpPr>
            <p:spPr>
              <a:xfrm>
                <a:off x="6976844" y="2614721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0" name="Oval 112699">
                <a:extLst>
                  <a:ext uri="{FF2B5EF4-FFF2-40B4-BE49-F238E27FC236}">
                    <a16:creationId xmlns:a16="http://schemas.microsoft.com/office/drawing/2014/main" id="{CB31D863-8871-C3B0-0ADE-F6B3178C5998}"/>
                  </a:ext>
                </a:extLst>
              </p:cNvPr>
              <p:cNvSpPr/>
              <p:nvPr/>
            </p:nvSpPr>
            <p:spPr>
              <a:xfrm>
                <a:off x="7506423" y="2882503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1" name="Oval 112700">
                <a:extLst>
                  <a:ext uri="{FF2B5EF4-FFF2-40B4-BE49-F238E27FC236}">
                    <a16:creationId xmlns:a16="http://schemas.microsoft.com/office/drawing/2014/main" id="{BDF8CECE-6623-7EC6-26CB-1988B1E85C18}"/>
                  </a:ext>
                </a:extLst>
              </p:cNvPr>
              <p:cNvSpPr/>
              <p:nvPr/>
            </p:nvSpPr>
            <p:spPr>
              <a:xfrm>
                <a:off x="6564111" y="3154566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2" name="Oval 112701">
                <a:extLst>
                  <a:ext uri="{FF2B5EF4-FFF2-40B4-BE49-F238E27FC236}">
                    <a16:creationId xmlns:a16="http://schemas.microsoft.com/office/drawing/2014/main" id="{664488C8-2416-44F0-8B7D-53F86AFC7FD2}"/>
                  </a:ext>
                </a:extLst>
              </p:cNvPr>
              <p:cNvSpPr/>
              <p:nvPr/>
            </p:nvSpPr>
            <p:spPr>
              <a:xfrm>
                <a:off x="6951049" y="3691512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3" name="Oval 112702">
                <a:extLst>
                  <a:ext uri="{FF2B5EF4-FFF2-40B4-BE49-F238E27FC236}">
                    <a16:creationId xmlns:a16="http://schemas.microsoft.com/office/drawing/2014/main" id="{BEAA1C83-6796-5CCD-54D3-F7BDC83BFDE0}"/>
                  </a:ext>
                </a:extLst>
              </p:cNvPr>
              <p:cNvSpPr/>
              <p:nvPr/>
            </p:nvSpPr>
            <p:spPr>
              <a:xfrm>
                <a:off x="6759840" y="4609293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4" name="Oval 112703">
                <a:extLst>
                  <a:ext uri="{FF2B5EF4-FFF2-40B4-BE49-F238E27FC236}">
                    <a16:creationId xmlns:a16="http://schemas.microsoft.com/office/drawing/2014/main" id="{992DC5A4-4FD4-B783-D32B-449FE30A6FE4}"/>
                  </a:ext>
                </a:extLst>
              </p:cNvPr>
              <p:cNvSpPr/>
              <p:nvPr/>
            </p:nvSpPr>
            <p:spPr>
              <a:xfrm>
                <a:off x="7552930" y="4825337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5" name="Oval 112704">
                <a:extLst>
                  <a:ext uri="{FF2B5EF4-FFF2-40B4-BE49-F238E27FC236}">
                    <a16:creationId xmlns:a16="http://schemas.microsoft.com/office/drawing/2014/main" id="{8C8BDB47-15C7-7759-D638-9FC794948B10}"/>
                  </a:ext>
                </a:extLst>
              </p:cNvPr>
              <p:cNvSpPr/>
              <p:nvPr/>
            </p:nvSpPr>
            <p:spPr>
              <a:xfrm>
                <a:off x="7595659" y="3578989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6" name="Oval 112705">
                <a:extLst>
                  <a:ext uri="{FF2B5EF4-FFF2-40B4-BE49-F238E27FC236}">
                    <a16:creationId xmlns:a16="http://schemas.microsoft.com/office/drawing/2014/main" id="{A9F61D0E-C75D-B5EF-0E72-06C985348F16}"/>
                  </a:ext>
                </a:extLst>
              </p:cNvPr>
              <p:cNvSpPr/>
              <p:nvPr/>
            </p:nvSpPr>
            <p:spPr>
              <a:xfrm>
                <a:off x="8022938" y="2574928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7" name="Oval 112706">
                <a:extLst>
                  <a:ext uri="{FF2B5EF4-FFF2-40B4-BE49-F238E27FC236}">
                    <a16:creationId xmlns:a16="http://schemas.microsoft.com/office/drawing/2014/main" id="{0003C14B-463E-AA93-5DDF-4A189FA32E27}"/>
                  </a:ext>
                </a:extLst>
              </p:cNvPr>
              <p:cNvSpPr/>
              <p:nvPr/>
            </p:nvSpPr>
            <p:spPr>
              <a:xfrm>
                <a:off x="8627953" y="2786897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8" name="Oval 112707">
                <a:extLst>
                  <a:ext uri="{FF2B5EF4-FFF2-40B4-BE49-F238E27FC236}">
                    <a16:creationId xmlns:a16="http://schemas.microsoft.com/office/drawing/2014/main" id="{369A2D56-99E2-D70E-0E56-552D60CC3EFB}"/>
                  </a:ext>
                </a:extLst>
              </p:cNvPr>
              <p:cNvSpPr/>
              <p:nvPr/>
            </p:nvSpPr>
            <p:spPr>
              <a:xfrm>
                <a:off x="9205460" y="2549168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9" name="Oval 112708">
                <a:extLst>
                  <a:ext uri="{FF2B5EF4-FFF2-40B4-BE49-F238E27FC236}">
                    <a16:creationId xmlns:a16="http://schemas.microsoft.com/office/drawing/2014/main" id="{16C32A37-1C44-1150-A076-C8575C7B4823}"/>
                  </a:ext>
                </a:extLst>
              </p:cNvPr>
              <p:cNvSpPr/>
              <p:nvPr/>
            </p:nvSpPr>
            <p:spPr>
              <a:xfrm>
                <a:off x="9720013" y="2731411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0" name="Oval 112709">
                <a:extLst>
                  <a:ext uri="{FF2B5EF4-FFF2-40B4-BE49-F238E27FC236}">
                    <a16:creationId xmlns:a16="http://schemas.microsoft.com/office/drawing/2014/main" id="{582D54DA-DCC1-D9D7-F02A-645B7E641BE6}"/>
                  </a:ext>
                </a:extLst>
              </p:cNvPr>
              <p:cNvSpPr/>
              <p:nvPr/>
            </p:nvSpPr>
            <p:spPr>
              <a:xfrm>
                <a:off x="10259829" y="2566060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1" name="Oval 112710">
                <a:extLst>
                  <a:ext uri="{FF2B5EF4-FFF2-40B4-BE49-F238E27FC236}">
                    <a16:creationId xmlns:a16="http://schemas.microsoft.com/office/drawing/2014/main" id="{15AAEDB0-CEF6-C938-3706-36D5632A298B}"/>
                  </a:ext>
                </a:extLst>
              </p:cNvPr>
              <p:cNvSpPr/>
              <p:nvPr/>
            </p:nvSpPr>
            <p:spPr>
              <a:xfrm>
                <a:off x="10809339" y="3085120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3" name="Oval 112712">
                <a:extLst>
                  <a:ext uri="{FF2B5EF4-FFF2-40B4-BE49-F238E27FC236}">
                    <a16:creationId xmlns:a16="http://schemas.microsoft.com/office/drawing/2014/main" id="{E318E7A3-981C-D3E2-B8CC-93627516E4FA}"/>
                  </a:ext>
                </a:extLst>
              </p:cNvPr>
              <p:cNvSpPr/>
              <p:nvPr/>
            </p:nvSpPr>
            <p:spPr>
              <a:xfrm>
                <a:off x="10204059" y="3477242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4" name="Oval 112713">
                <a:extLst>
                  <a:ext uri="{FF2B5EF4-FFF2-40B4-BE49-F238E27FC236}">
                    <a16:creationId xmlns:a16="http://schemas.microsoft.com/office/drawing/2014/main" id="{7741C703-0328-B41F-C3BF-ED8FFDA06201}"/>
                  </a:ext>
                </a:extLst>
              </p:cNvPr>
              <p:cNvSpPr/>
              <p:nvPr/>
            </p:nvSpPr>
            <p:spPr>
              <a:xfrm>
                <a:off x="9640919" y="3180647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5" name="Oval 112714">
                <a:extLst>
                  <a:ext uri="{FF2B5EF4-FFF2-40B4-BE49-F238E27FC236}">
                    <a16:creationId xmlns:a16="http://schemas.microsoft.com/office/drawing/2014/main" id="{9B104B76-4A88-D35A-FB3C-C37E14E86274}"/>
                  </a:ext>
                </a:extLst>
              </p:cNvPr>
              <p:cNvSpPr/>
              <p:nvPr/>
            </p:nvSpPr>
            <p:spPr>
              <a:xfrm>
                <a:off x="9051547" y="3233652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6" name="Oval 112715">
                <a:extLst>
                  <a:ext uri="{FF2B5EF4-FFF2-40B4-BE49-F238E27FC236}">
                    <a16:creationId xmlns:a16="http://schemas.microsoft.com/office/drawing/2014/main" id="{A1A707B0-60B0-9CF0-D55E-4A6BE7A4D22A}"/>
                  </a:ext>
                </a:extLst>
              </p:cNvPr>
              <p:cNvSpPr/>
              <p:nvPr/>
            </p:nvSpPr>
            <p:spPr>
              <a:xfrm>
                <a:off x="8669667" y="3527584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7" name="Oval 112716">
                <a:extLst>
                  <a:ext uri="{FF2B5EF4-FFF2-40B4-BE49-F238E27FC236}">
                    <a16:creationId xmlns:a16="http://schemas.microsoft.com/office/drawing/2014/main" id="{A0C39328-CA45-E1B6-5007-84A84D13C7DC}"/>
                  </a:ext>
                </a:extLst>
              </p:cNvPr>
              <p:cNvSpPr/>
              <p:nvPr/>
            </p:nvSpPr>
            <p:spPr>
              <a:xfrm>
                <a:off x="8148832" y="3733081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8" name="Oval 112717">
                <a:extLst>
                  <a:ext uri="{FF2B5EF4-FFF2-40B4-BE49-F238E27FC236}">
                    <a16:creationId xmlns:a16="http://schemas.microsoft.com/office/drawing/2014/main" id="{A79ED59D-7DE9-9329-2DD9-7BAB88C16A70}"/>
                  </a:ext>
                </a:extLst>
              </p:cNvPr>
              <p:cNvSpPr/>
              <p:nvPr/>
            </p:nvSpPr>
            <p:spPr>
              <a:xfrm>
                <a:off x="8206009" y="4344246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9" name="Oval 112718">
                <a:extLst>
                  <a:ext uri="{FF2B5EF4-FFF2-40B4-BE49-F238E27FC236}">
                    <a16:creationId xmlns:a16="http://schemas.microsoft.com/office/drawing/2014/main" id="{76751302-F66B-4845-27B4-F354CD9F62A2}"/>
                  </a:ext>
                </a:extLst>
              </p:cNvPr>
              <p:cNvSpPr/>
              <p:nvPr/>
            </p:nvSpPr>
            <p:spPr>
              <a:xfrm>
                <a:off x="8683439" y="4470607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1" name="Oval 112720">
                <a:extLst>
                  <a:ext uri="{FF2B5EF4-FFF2-40B4-BE49-F238E27FC236}">
                    <a16:creationId xmlns:a16="http://schemas.microsoft.com/office/drawing/2014/main" id="{5E78156C-E74D-9D53-A5F5-F65C58E1C2E3}"/>
                  </a:ext>
                </a:extLst>
              </p:cNvPr>
              <p:cNvSpPr/>
              <p:nvPr/>
            </p:nvSpPr>
            <p:spPr>
              <a:xfrm>
                <a:off x="9012892" y="3996971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2" name="Oval 112721">
                <a:extLst>
                  <a:ext uri="{FF2B5EF4-FFF2-40B4-BE49-F238E27FC236}">
                    <a16:creationId xmlns:a16="http://schemas.microsoft.com/office/drawing/2014/main" id="{5CEE9735-6B25-80E5-7BD7-43E1B7D9E3A8}"/>
                  </a:ext>
                </a:extLst>
              </p:cNvPr>
              <p:cNvSpPr/>
              <p:nvPr/>
            </p:nvSpPr>
            <p:spPr>
              <a:xfrm>
                <a:off x="10236011" y="4118283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3" name="Oval 112722">
                <a:extLst>
                  <a:ext uri="{FF2B5EF4-FFF2-40B4-BE49-F238E27FC236}">
                    <a16:creationId xmlns:a16="http://schemas.microsoft.com/office/drawing/2014/main" id="{AB045931-C626-E106-5657-EB4BE6D9FCC8}"/>
                  </a:ext>
                </a:extLst>
              </p:cNvPr>
              <p:cNvSpPr/>
              <p:nvPr/>
            </p:nvSpPr>
            <p:spPr>
              <a:xfrm>
                <a:off x="10797404" y="4808288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4" name="Oval 112723">
                <a:extLst>
                  <a:ext uri="{FF2B5EF4-FFF2-40B4-BE49-F238E27FC236}">
                    <a16:creationId xmlns:a16="http://schemas.microsoft.com/office/drawing/2014/main" id="{CB420FB1-9379-6F83-45BD-72AC2CA9C04E}"/>
                  </a:ext>
                </a:extLst>
              </p:cNvPr>
              <p:cNvSpPr/>
              <p:nvPr/>
            </p:nvSpPr>
            <p:spPr>
              <a:xfrm>
                <a:off x="10435882" y="5367311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5" name="Oval 112724">
                <a:extLst>
                  <a:ext uri="{FF2B5EF4-FFF2-40B4-BE49-F238E27FC236}">
                    <a16:creationId xmlns:a16="http://schemas.microsoft.com/office/drawing/2014/main" id="{11E58439-DCC7-D70C-5ACF-31CBEF988B62}"/>
                  </a:ext>
                </a:extLst>
              </p:cNvPr>
              <p:cNvSpPr/>
              <p:nvPr/>
            </p:nvSpPr>
            <p:spPr>
              <a:xfrm>
                <a:off x="9836621" y="5054982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7" name="Oval 112726">
                <a:extLst>
                  <a:ext uri="{FF2B5EF4-FFF2-40B4-BE49-F238E27FC236}">
                    <a16:creationId xmlns:a16="http://schemas.microsoft.com/office/drawing/2014/main" id="{A1A98A9F-ED6E-F0BA-9846-1447D6F4CAF0}"/>
                  </a:ext>
                </a:extLst>
              </p:cNvPr>
              <p:cNvSpPr/>
              <p:nvPr/>
            </p:nvSpPr>
            <p:spPr>
              <a:xfrm>
                <a:off x="9564465" y="4267204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8" name="Oval 112727">
                <a:extLst>
                  <a:ext uri="{FF2B5EF4-FFF2-40B4-BE49-F238E27FC236}">
                    <a16:creationId xmlns:a16="http://schemas.microsoft.com/office/drawing/2014/main" id="{50424078-8C75-6A04-E4A8-6A26054CCADD}"/>
                  </a:ext>
                </a:extLst>
              </p:cNvPr>
              <p:cNvSpPr/>
              <p:nvPr/>
            </p:nvSpPr>
            <p:spPr>
              <a:xfrm>
                <a:off x="9269859" y="5351088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9" name="Oval 112728">
                <a:extLst>
                  <a:ext uri="{FF2B5EF4-FFF2-40B4-BE49-F238E27FC236}">
                    <a16:creationId xmlns:a16="http://schemas.microsoft.com/office/drawing/2014/main" id="{CE723B73-D5A4-215E-3A19-1CBBF4EA5571}"/>
                  </a:ext>
                </a:extLst>
              </p:cNvPr>
              <p:cNvSpPr/>
              <p:nvPr/>
            </p:nvSpPr>
            <p:spPr>
              <a:xfrm>
                <a:off x="8732412" y="5116162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0" name="Oval 112729">
                <a:extLst>
                  <a:ext uri="{FF2B5EF4-FFF2-40B4-BE49-F238E27FC236}">
                    <a16:creationId xmlns:a16="http://schemas.microsoft.com/office/drawing/2014/main" id="{0191FB2C-27DB-2E56-B0B0-E1AB13D66D26}"/>
                  </a:ext>
                </a:extLst>
              </p:cNvPr>
              <p:cNvSpPr/>
              <p:nvPr/>
            </p:nvSpPr>
            <p:spPr>
              <a:xfrm>
                <a:off x="7927740" y="5462060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1" name="Oval 112730">
                <a:extLst>
                  <a:ext uri="{FF2B5EF4-FFF2-40B4-BE49-F238E27FC236}">
                    <a16:creationId xmlns:a16="http://schemas.microsoft.com/office/drawing/2014/main" id="{A6D61442-8303-6BED-3617-5E9577350BA3}"/>
                  </a:ext>
                </a:extLst>
              </p:cNvPr>
              <p:cNvSpPr/>
              <p:nvPr/>
            </p:nvSpPr>
            <p:spPr>
              <a:xfrm>
                <a:off x="6314872" y="3109143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2" name="Oval 112731">
                <a:extLst>
                  <a:ext uri="{FF2B5EF4-FFF2-40B4-BE49-F238E27FC236}">
                    <a16:creationId xmlns:a16="http://schemas.microsoft.com/office/drawing/2014/main" id="{68581362-802D-B3AE-E684-8404357D6534}"/>
                  </a:ext>
                </a:extLst>
              </p:cNvPr>
              <p:cNvSpPr/>
              <p:nvPr/>
            </p:nvSpPr>
            <p:spPr>
              <a:xfrm>
                <a:off x="6312171" y="4631805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3" name="Oval 112732">
                <a:extLst>
                  <a:ext uri="{FF2B5EF4-FFF2-40B4-BE49-F238E27FC236}">
                    <a16:creationId xmlns:a16="http://schemas.microsoft.com/office/drawing/2014/main" id="{7817A609-2BE0-94F0-F0D7-CC779FD29B66}"/>
                  </a:ext>
                </a:extLst>
              </p:cNvPr>
              <p:cNvSpPr/>
              <p:nvPr/>
            </p:nvSpPr>
            <p:spPr>
              <a:xfrm>
                <a:off x="6973707" y="2260359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4" name="Oval 112733">
                <a:extLst>
                  <a:ext uri="{FF2B5EF4-FFF2-40B4-BE49-F238E27FC236}">
                    <a16:creationId xmlns:a16="http://schemas.microsoft.com/office/drawing/2014/main" id="{8CB7CD05-FD27-A91A-85A5-C1D60B14771E}"/>
                  </a:ext>
                </a:extLst>
              </p:cNvPr>
              <p:cNvSpPr/>
              <p:nvPr/>
            </p:nvSpPr>
            <p:spPr>
              <a:xfrm>
                <a:off x="8017633" y="2256900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5" name="Oval 112734">
                <a:extLst>
                  <a:ext uri="{FF2B5EF4-FFF2-40B4-BE49-F238E27FC236}">
                    <a16:creationId xmlns:a16="http://schemas.microsoft.com/office/drawing/2014/main" id="{D9A2609D-B79B-FA08-8E03-9138497675AE}"/>
                  </a:ext>
                </a:extLst>
              </p:cNvPr>
              <p:cNvSpPr/>
              <p:nvPr/>
            </p:nvSpPr>
            <p:spPr>
              <a:xfrm>
                <a:off x="9073641" y="2290374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6" name="Oval 112735">
                <a:extLst>
                  <a:ext uri="{FF2B5EF4-FFF2-40B4-BE49-F238E27FC236}">
                    <a16:creationId xmlns:a16="http://schemas.microsoft.com/office/drawing/2014/main" id="{4B02CDC5-3B90-3D88-5448-1189A7374C85}"/>
                  </a:ext>
                </a:extLst>
              </p:cNvPr>
              <p:cNvSpPr/>
              <p:nvPr/>
            </p:nvSpPr>
            <p:spPr>
              <a:xfrm>
                <a:off x="10256567" y="2274592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7" name="Oval 112736">
                <a:extLst>
                  <a:ext uri="{FF2B5EF4-FFF2-40B4-BE49-F238E27FC236}">
                    <a16:creationId xmlns:a16="http://schemas.microsoft.com/office/drawing/2014/main" id="{F3ED1684-7A52-2DE7-0800-E579F7F64085}"/>
                  </a:ext>
                </a:extLst>
              </p:cNvPr>
              <p:cNvSpPr/>
              <p:nvPr/>
            </p:nvSpPr>
            <p:spPr>
              <a:xfrm>
                <a:off x="11090374" y="3162913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8" name="Oval 112737">
                <a:extLst>
                  <a:ext uri="{FF2B5EF4-FFF2-40B4-BE49-F238E27FC236}">
                    <a16:creationId xmlns:a16="http://schemas.microsoft.com/office/drawing/2014/main" id="{1D7A0033-E012-37E8-E38F-7FFDAC9D5A62}"/>
                  </a:ext>
                </a:extLst>
              </p:cNvPr>
              <p:cNvSpPr/>
              <p:nvPr/>
            </p:nvSpPr>
            <p:spPr>
              <a:xfrm>
                <a:off x="11090374" y="4856585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9" name="Oval 112738">
                <a:extLst>
                  <a:ext uri="{FF2B5EF4-FFF2-40B4-BE49-F238E27FC236}">
                    <a16:creationId xmlns:a16="http://schemas.microsoft.com/office/drawing/2014/main" id="{5CBF1079-1C02-3DCA-228C-E1C83E39334D}"/>
                  </a:ext>
                </a:extLst>
              </p:cNvPr>
              <p:cNvSpPr/>
              <p:nvPr/>
            </p:nvSpPr>
            <p:spPr>
              <a:xfrm>
                <a:off x="10458359" y="5742263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40" name="Oval 112739">
                <a:extLst>
                  <a:ext uri="{FF2B5EF4-FFF2-40B4-BE49-F238E27FC236}">
                    <a16:creationId xmlns:a16="http://schemas.microsoft.com/office/drawing/2014/main" id="{8440F44D-3AAE-625B-B6E4-6BA6154F839F}"/>
                  </a:ext>
                </a:extLst>
              </p:cNvPr>
              <p:cNvSpPr/>
              <p:nvPr/>
            </p:nvSpPr>
            <p:spPr>
              <a:xfrm>
                <a:off x="9318471" y="5734690"/>
                <a:ext cx="110972" cy="1109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741" name="Oval 112740">
              <a:extLst>
                <a:ext uri="{FF2B5EF4-FFF2-40B4-BE49-F238E27FC236}">
                  <a16:creationId xmlns:a16="http://schemas.microsoft.com/office/drawing/2014/main" id="{A164E849-B995-6AD5-FAE7-1A3406A71E1E}"/>
                </a:ext>
              </a:extLst>
            </p:cNvPr>
            <p:cNvSpPr/>
            <p:nvPr/>
          </p:nvSpPr>
          <p:spPr>
            <a:xfrm>
              <a:off x="7730596" y="5749648"/>
              <a:ext cx="110972" cy="1109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26" name="Group 112925">
            <a:extLst>
              <a:ext uri="{FF2B5EF4-FFF2-40B4-BE49-F238E27FC236}">
                <a16:creationId xmlns:a16="http://schemas.microsoft.com/office/drawing/2014/main" id="{A3144369-275C-7D89-F111-C5B6BCE2E669}"/>
              </a:ext>
            </a:extLst>
          </p:cNvPr>
          <p:cNvGrpSpPr/>
          <p:nvPr/>
        </p:nvGrpSpPr>
        <p:grpSpPr>
          <a:xfrm>
            <a:off x="6423143" y="2367872"/>
            <a:ext cx="4667231" cy="3381776"/>
            <a:chOff x="6423143" y="2367872"/>
            <a:chExt cx="4667231" cy="3381776"/>
          </a:xfrm>
        </p:grpSpPr>
        <p:cxnSp>
          <p:nvCxnSpPr>
            <p:cNvPr id="112760" name="Straight Connector 112759">
              <a:extLst>
                <a:ext uri="{FF2B5EF4-FFF2-40B4-BE49-F238E27FC236}">
                  <a16:creationId xmlns:a16="http://schemas.microsoft.com/office/drawing/2014/main" id="{AE5F14AE-F379-398A-5A8A-0823240550A5}"/>
                </a:ext>
              </a:extLst>
            </p:cNvPr>
            <p:cNvCxnSpPr>
              <a:cxnSpLocks/>
              <a:stCxn id="112705" idx="0"/>
              <a:endCxn id="112700" idx="4"/>
            </p:cNvCxnSpPr>
            <p:nvPr/>
          </p:nvCxnSpPr>
          <p:spPr>
            <a:xfrm flipH="1" flipV="1">
              <a:off x="7561909" y="2993475"/>
              <a:ext cx="89236" cy="58551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924" name="Group 112923">
              <a:extLst>
                <a:ext uri="{FF2B5EF4-FFF2-40B4-BE49-F238E27FC236}">
                  <a16:creationId xmlns:a16="http://schemas.microsoft.com/office/drawing/2014/main" id="{F65D4459-BEE3-63AB-0714-C371A57C3CEC}"/>
                </a:ext>
              </a:extLst>
            </p:cNvPr>
            <p:cNvGrpSpPr/>
            <p:nvPr/>
          </p:nvGrpSpPr>
          <p:grpSpPr>
            <a:xfrm>
              <a:off x="6423143" y="2367872"/>
              <a:ext cx="4667231" cy="3381776"/>
              <a:chOff x="6423143" y="2367872"/>
              <a:chExt cx="4667231" cy="3381776"/>
            </a:xfrm>
          </p:grpSpPr>
          <p:cxnSp>
            <p:nvCxnSpPr>
              <p:cNvPr id="112908" name="Straight Connector 112907">
                <a:extLst>
                  <a:ext uri="{FF2B5EF4-FFF2-40B4-BE49-F238E27FC236}">
                    <a16:creationId xmlns:a16="http://schemas.microsoft.com/office/drawing/2014/main" id="{EE5192FC-37ED-C68E-58AE-1053D745283A}"/>
                  </a:ext>
                </a:extLst>
              </p:cNvPr>
              <p:cNvCxnSpPr>
                <a:cxnSpLocks/>
                <a:stCxn id="112724" idx="7"/>
                <a:endCxn id="112723" idx="3"/>
              </p:cNvCxnSpPr>
              <p:nvPr/>
            </p:nvCxnSpPr>
            <p:spPr>
              <a:xfrm flipV="1">
                <a:off x="10530603" y="4903009"/>
                <a:ext cx="283052" cy="48055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23" name="Group 112922">
                <a:extLst>
                  <a:ext uri="{FF2B5EF4-FFF2-40B4-BE49-F238E27FC236}">
                    <a16:creationId xmlns:a16="http://schemas.microsoft.com/office/drawing/2014/main" id="{08106C85-EDE0-51E8-5669-8A167B35542A}"/>
                  </a:ext>
                </a:extLst>
              </p:cNvPr>
              <p:cNvGrpSpPr/>
              <p:nvPr/>
            </p:nvGrpSpPr>
            <p:grpSpPr>
              <a:xfrm>
                <a:off x="6423143" y="2367872"/>
                <a:ext cx="4667231" cy="3381776"/>
                <a:chOff x="6423143" y="2367872"/>
                <a:chExt cx="4667231" cy="3381776"/>
              </a:xfrm>
            </p:grpSpPr>
            <p:cxnSp>
              <p:nvCxnSpPr>
                <p:cNvPr id="112857" name="Straight Connector 112856">
                  <a:extLst>
                    <a:ext uri="{FF2B5EF4-FFF2-40B4-BE49-F238E27FC236}">
                      <a16:creationId xmlns:a16="http://schemas.microsoft.com/office/drawing/2014/main" id="{0A2ADE77-BB12-5F53-AA05-42D4A78270F8}"/>
                    </a:ext>
                  </a:extLst>
                </p:cNvPr>
                <p:cNvCxnSpPr>
                  <a:cxnSpLocks/>
                  <a:stCxn id="112717" idx="4"/>
                  <a:endCxn id="112718" idx="0"/>
                </p:cNvCxnSpPr>
                <p:nvPr/>
              </p:nvCxnSpPr>
              <p:spPr>
                <a:xfrm>
                  <a:off x="8204318" y="3844053"/>
                  <a:ext cx="57177" cy="500193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922" name="Group 112921">
                  <a:extLst>
                    <a:ext uri="{FF2B5EF4-FFF2-40B4-BE49-F238E27FC236}">
                      <a16:creationId xmlns:a16="http://schemas.microsoft.com/office/drawing/2014/main" id="{C010EF24-1249-F1D3-A191-068793D4BE64}"/>
                    </a:ext>
                  </a:extLst>
                </p:cNvPr>
                <p:cNvGrpSpPr/>
                <p:nvPr/>
              </p:nvGrpSpPr>
              <p:grpSpPr>
                <a:xfrm>
                  <a:off x="6423143" y="2367872"/>
                  <a:ext cx="4667231" cy="3381776"/>
                  <a:chOff x="6423143" y="2367872"/>
                  <a:chExt cx="4667231" cy="3381776"/>
                </a:xfrm>
              </p:grpSpPr>
              <p:cxnSp>
                <p:nvCxnSpPr>
                  <p:cNvPr id="112744" name="Straight Connector 112743">
                    <a:extLst>
                      <a:ext uri="{FF2B5EF4-FFF2-40B4-BE49-F238E27FC236}">
                        <a16:creationId xmlns:a16="http://schemas.microsoft.com/office/drawing/2014/main" id="{48C494B4-D6C2-6B43-0315-CD45614EBCFC}"/>
                      </a:ext>
                    </a:extLst>
                  </p:cNvPr>
                  <p:cNvCxnSpPr>
                    <a:cxnSpLocks/>
                    <a:stCxn id="112731" idx="6"/>
                    <a:endCxn id="112701" idx="2"/>
                  </p:cNvCxnSpPr>
                  <p:nvPr/>
                </p:nvCxnSpPr>
                <p:spPr>
                  <a:xfrm>
                    <a:off x="6425844" y="3164629"/>
                    <a:ext cx="138267" cy="45423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47" name="Straight Connector 112746">
                    <a:extLst>
                      <a:ext uri="{FF2B5EF4-FFF2-40B4-BE49-F238E27FC236}">
                        <a16:creationId xmlns:a16="http://schemas.microsoft.com/office/drawing/2014/main" id="{A3AE4681-0079-A226-BC7E-34E76006A7D7}"/>
                      </a:ext>
                    </a:extLst>
                  </p:cNvPr>
                  <p:cNvCxnSpPr>
                    <a:cxnSpLocks/>
                    <a:stCxn id="112701" idx="7"/>
                    <a:endCxn id="112699" idx="3"/>
                  </p:cNvCxnSpPr>
                  <p:nvPr/>
                </p:nvCxnSpPr>
                <p:spPr>
                  <a:xfrm flipV="1">
                    <a:off x="6658832" y="2709442"/>
                    <a:ext cx="334263" cy="461375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1" name="Straight Connector 112750">
                    <a:extLst>
                      <a:ext uri="{FF2B5EF4-FFF2-40B4-BE49-F238E27FC236}">
                        <a16:creationId xmlns:a16="http://schemas.microsoft.com/office/drawing/2014/main" id="{BF5D0094-03EE-23A8-3261-048CF42B1674}"/>
                      </a:ext>
                    </a:extLst>
                  </p:cNvPr>
                  <p:cNvCxnSpPr>
                    <a:cxnSpLocks/>
                    <a:stCxn id="112699" idx="0"/>
                    <a:endCxn id="112733" idx="4"/>
                  </p:cNvCxnSpPr>
                  <p:nvPr/>
                </p:nvCxnSpPr>
                <p:spPr>
                  <a:xfrm flipH="1" flipV="1">
                    <a:off x="7029193" y="2371331"/>
                    <a:ext cx="3137" cy="24339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4" name="Straight Connector 112753">
                    <a:extLst>
                      <a:ext uri="{FF2B5EF4-FFF2-40B4-BE49-F238E27FC236}">
                        <a16:creationId xmlns:a16="http://schemas.microsoft.com/office/drawing/2014/main" id="{5E7BFCB9-6F6D-CE3C-7780-095EE13FE81D}"/>
                      </a:ext>
                    </a:extLst>
                  </p:cNvPr>
                  <p:cNvCxnSpPr>
                    <a:cxnSpLocks/>
                    <a:stCxn id="112700" idx="2"/>
                    <a:endCxn id="112699" idx="5"/>
                  </p:cNvCxnSpPr>
                  <p:nvPr/>
                </p:nvCxnSpPr>
                <p:spPr>
                  <a:xfrm flipH="1" flipV="1">
                    <a:off x="7071565" y="2709442"/>
                    <a:ext cx="434858" cy="228547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7" name="Straight Connector 112756">
                    <a:extLst>
                      <a:ext uri="{FF2B5EF4-FFF2-40B4-BE49-F238E27FC236}">
                        <a16:creationId xmlns:a16="http://schemas.microsoft.com/office/drawing/2014/main" id="{85CAB844-8F58-9D63-780E-3BEA042152E8}"/>
                      </a:ext>
                    </a:extLst>
                  </p:cNvPr>
                  <p:cNvCxnSpPr>
                    <a:cxnSpLocks/>
                    <a:stCxn id="112705" idx="2"/>
                    <a:endCxn id="112702" idx="6"/>
                  </p:cNvCxnSpPr>
                  <p:nvPr/>
                </p:nvCxnSpPr>
                <p:spPr>
                  <a:xfrm flipH="1">
                    <a:off x="7062021" y="3634475"/>
                    <a:ext cx="533638" cy="112523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3" name="Straight Connector 112762">
                    <a:extLst>
                      <a:ext uri="{FF2B5EF4-FFF2-40B4-BE49-F238E27FC236}">
                        <a16:creationId xmlns:a16="http://schemas.microsoft.com/office/drawing/2014/main" id="{9BEA43F6-42AD-59C0-BCA5-9636D5868D01}"/>
                      </a:ext>
                    </a:extLst>
                  </p:cNvPr>
                  <p:cNvCxnSpPr>
                    <a:cxnSpLocks/>
                    <a:stCxn id="112706" idx="3"/>
                    <a:endCxn id="112700" idx="6"/>
                  </p:cNvCxnSpPr>
                  <p:nvPr/>
                </p:nvCxnSpPr>
                <p:spPr>
                  <a:xfrm flipH="1">
                    <a:off x="7617395" y="2669649"/>
                    <a:ext cx="421794" cy="26834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7" name="Straight Connector 112766">
                    <a:extLst>
                      <a:ext uri="{FF2B5EF4-FFF2-40B4-BE49-F238E27FC236}">
                        <a16:creationId xmlns:a16="http://schemas.microsoft.com/office/drawing/2014/main" id="{9C5598A4-7868-24CE-5F42-A8F6297C3227}"/>
                      </a:ext>
                    </a:extLst>
                  </p:cNvPr>
                  <p:cNvCxnSpPr>
                    <a:cxnSpLocks/>
                    <a:stCxn id="112734" idx="4"/>
                    <a:endCxn id="112706" idx="0"/>
                  </p:cNvCxnSpPr>
                  <p:nvPr/>
                </p:nvCxnSpPr>
                <p:spPr>
                  <a:xfrm>
                    <a:off x="8073119" y="2367872"/>
                    <a:ext cx="5305" cy="207056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0" name="Straight Connector 112769">
                    <a:extLst>
                      <a:ext uri="{FF2B5EF4-FFF2-40B4-BE49-F238E27FC236}">
                        <a16:creationId xmlns:a16="http://schemas.microsoft.com/office/drawing/2014/main" id="{D051C82F-CE61-CECD-2EEF-A9C7610BB119}"/>
                      </a:ext>
                    </a:extLst>
                  </p:cNvPr>
                  <p:cNvCxnSpPr>
                    <a:cxnSpLocks/>
                    <a:stCxn id="112706" idx="6"/>
                    <a:endCxn id="112707" idx="2"/>
                  </p:cNvCxnSpPr>
                  <p:nvPr/>
                </p:nvCxnSpPr>
                <p:spPr>
                  <a:xfrm>
                    <a:off x="8133910" y="2630414"/>
                    <a:ext cx="494043" cy="211969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3" name="Straight Connector 112772">
                    <a:extLst>
                      <a:ext uri="{FF2B5EF4-FFF2-40B4-BE49-F238E27FC236}">
                        <a16:creationId xmlns:a16="http://schemas.microsoft.com/office/drawing/2014/main" id="{F23002B4-0A1D-A926-814D-97623A2A7E46}"/>
                      </a:ext>
                    </a:extLst>
                  </p:cNvPr>
                  <p:cNvCxnSpPr>
                    <a:cxnSpLocks/>
                    <a:stCxn id="112708" idx="3"/>
                    <a:endCxn id="112707" idx="6"/>
                  </p:cNvCxnSpPr>
                  <p:nvPr/>
                </p:nvCxnSpPr>
                <p:spPr>
                  <a:xfrm flipH="1">
                    <a:off x="8738925" y="2643889"/>
                    <a:ext cx="482786" cy="198494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6" name="Straight Connector 112775">
                    <a:extLst>
                      <a:ext uri="{FF2B5EF4-FFF2-40B4-BE49-F238E27FC236}">
                        <a16:creationId xmlns:a16="http://schemas.microsoft.com/office/drawing/2014/main" id="{75DDE2D1-89FC-56B4-81ED-5F923D591D39}"/>
                      </a:ext>
                    </a:extLst>
                  </p:cNvPr>
                  <p:cNvCxnSpPr>
                    <a:cxnSpLocks/>
                    <a:stCxn id="112735" idx="4"/>
                    <a:endCxn id="112708" idx="1"/>
                  </p:cNvCxnSpPr>
                  <p:nvPr/>
                </p:nvCxnSpPr>
                <p:spPr>
                  <a:xfrm>
                    <a:off x="9129127" y="2401346"/>
                    <a:ext cx="92584" cy="164073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0" name="Straight Connector 112779">
                    <a:extLst>
                      <a:ext uri="{FF2B5EF4-FFF2-40B4-BE49-F238E27FC236}">
                        <a16:creationId xmlns:a16="http://schemas.microsoft.com/office/drawing/2014/main" id="{DC672528-7804-538E-8EA8-0D9201C32F41}"/>
                      </a:ext>
                    </a:extLst>
                  </p:cNvPr>
                  <p:cNvCxnSpPr>
                    <a:cxnSpLocks/>
                    <a:stCxn id="112709" idx="2"/>
                    <a:endCxn id="112708" idx="5"/>
                  </p:cNvCxnSpPr>
                  <p:nvPr/>
                </p:nvCxnSpPr>
                <p:spPr>
                  <a:xfrm flipH="1" flipV="1">
                    <a:off x="9300181" y="2643889"/>
                    <a:ext cx="419832" cy="143008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3" name="Straight Connector 112782">
                    <a:extLst>
                      <a:ext uri="{FF2B5EF4-FFF2-40B4-BE49-F238E27FC236}">
                        <a16:creationId xmlns:a16="http://schemas.microsoft.com/office/drawing/2014/main" id="{E7779408-109F-524E-0996-006A40AD79FC}"/>
                      </a:ext>
                    </a:extLst>
                  </p:cNvPr>
                  <p:cNvCxnSpPr>
                    <a:cxnSpLocks/>
                    <a:stCxn id="112709" idx="6"/>
                    <a:endCxn id="112710" idx="3"/>
                  </p:cNvCxnSpPr>
                  <p:nvPr/>
                </p:nvCxnSpPr>
                <p:spPr>
                  <a:xfrm flipV="1">
                    <a:off x="9830985" y="2660781"/>
                    <a:ext cx="445095" cy="126116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7" name="Straight Connector 112786">
                    <a:extLst>
                      <a:ext uri="{FF2B5EF4-FFF2-40B4-BE49-F238E27FC236}">
                        <a16:creationId xmlns:a16="http://schemas.microsoft.com/office/drawing/2014/main" id="{B7090A00-B5BC-11BC-E230-B5F3B7F9480A}"/>
                      </a:ext>
                    </a:extLst>
                  </p:cNvPr>
                  <p:cNvCxnSpPr>
                    <a:cxnSpLocks/>
                    <a:stCxn id="112736" idx="4"/>
                    <a:endCxn id="112710" idx="0"/>
                  </p:cNvCxnSpPr>
                  <p:nvPr/>
                </p:nvCxnSpPr>
                <p:spPr>
                  <a:xfrm>
                    <a:off x="10312053" y="2385564"/>
                    <a:ext cx="3262" cy="180496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0" name="Straight Connector 112789">
                    <a:extLst>
                      <a:ext uri="{FF2B5EF4-FFF2-40B4-BE49-F238E27FC236}">
                        <a16:creationId xmlns:a16="http://schemas.microsoft.com/office/drawing/2014/main" id="{469C2EF4-C229-0906-5138-B6225FEA2A5F}"/>
                      </a:ext>
                    </a:extLst>
                  </p:cNvPr>
                  <p:cNvCxnSpPr>
                    <a:cxnSpLocks/>
                    <a:stCxn id="112710" idx="5"/>
                    <a:endCxn id="112711" idx="1"/>
                  </p:cNvCxnSpPr>
                  <p:nvPr/>
                </p:nvCxnSpPr>
                <p:spPr>
                  <a:xfrm>
                    <a:off x="10354550" y="2660781"/>
                    <a:ext cx="471040" cy="44059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3" name="Straight Connector 112792">
                    <a:extLst>
                      <a:ext uri="{FF2B5EF4-FFF2-40B4-BE49-F238E27FC236}">
                        <a16:creationId xmlns:a16="http://schemas.microsoft.com/office/drawing/2014/main" id="{E8E0A68D-D5AA-60D4-D682-10E0988F2C97}"/>
                      </a:ext>
                    </a:extLst>
                  </p:cNvPr>
                  <p:cNvCxnSpPr>
                    <a:cxnSpLocks/>
                    <a:stCxn id="112711" idx="6"/>
                    <a:endCxn id="112737" idx="2"/>
                  </p:cNvCxnSpPr>
                  <p:nvPr/>
                </p:nvCxnSpPr>
                <p:spPr>
                  <a:xfrm>
                    <a:off x="10920311" y="3140606"/>
                    <a:ext cx="170063" cy="77793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6" name="Straight Connector 112795">
                    <a:extLst>
                      <a:ext uri="{FF2B5EF4-FFF2-40B4-BE49-F238E27FC236}">
                        <a16:creationId xmlns:a16="http://schemas.microsoft.com/office/drawing/2014/main" id="{65891B2F-9BBC-DDA3-2D6C-16A632409B42}"/>
                      </a:ext>
                    </a:extLst>
                  </p:cNvPr>
                  <p:cNvCxnSpPr>
                    <a:cxnSpLocks/>
                    <a:stCxn id="112713" idx="7"/>
                    <a:endCxn id="112711" idx="3"/>
                  </p:cNvCxnSpPr>
                  <p:nvPr/>
                </p:nvCxnSpPr>
                <p:spPr>
                  <a:xfrm flipV="1">
                    <a:off x="10298780" y="3179841"/>
                    <a:ext cx="526810" cy="31365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07" name="Straight Connector 112806">
                    <a:extLst>
                      <a:ext uri="{FF2B5EF4-FFF2-40B4-BE49-F238E27FC236}">
                        <a16:creationId xmlns:a16="http://schemas.microsoft.com/office/drawing/2014/main" id="{919F41E0-3511-72EE-C50C-20C04CB71F7C}"/>
                      </a:ext>
                    </a:extLst>
                  </p:cNvPr>
                  <p:cNvCxnSpPr>
                    <a:cxnSpLocks/>
                    <a:stCxn id="112714" idx="6"/>
                    <a:endCxn id="112713" idx="1"/>
                  </p:cNvCxnSpPr>
                  <p:nvPr/>
                </p:nvCxnSpPr>
                <p:spPr>
                  <a:xfrm>
                    <a:off x="9751891" y="3236133"/>
                    <a:ext cx="468419" cy="25736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1" name="Straight Connector 112810">
                    <a:extLst>
                      <a:ext uri="{FF2B5EF4-FFF2-40B4-BE49-F238E27FC236}">
                        <a16:creationId xmlns:a16="http://schemas.microsoft.com/office/drawing/2014/main" id="{842F66EA-29C8-AF13-1FC4-C4FAD6481041}"/>
                      </a:ext>
                    </a:extLst>
                  </p:cNvPr>
                  <p:cNvCxnSpPr>
                    <a:cxnSpLocks/>
                    <a:stCxn id="112707" idx="5"/>
                    <a:endCxn id="112715" idx="1"/>
                  </p:cNvCxnSpPr>
                  <p:nvPr/>
                </p:nvCxnSpPr>
                <p:spPr>
                  <a:xfrm>
                    <a:off x="8722674" y="2881618"/>
                    <a:ext cx="345124" cy="368285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5" name="Straight Connector 112814">
                    <a:extLst>
                      <a:ext uri="{FF2B5EF4-FFF2-40B4-BE49-F238E27FC236}">
                        <a16:creationId xmlns:a16="http://schemas.microsoft.com/office/drawing/2014/main" id="{0D7CD1A5-242F-74FF-6935-CC3D2D687FE5}"/>
                      </a:ext>
                    </a:extLst>
                  </p:cNvPr>
                  <p:cNvCxnSpPr>
                    <a:cxnSpLocks/>
                    <a:stCxn id="112716" idx="7"/>
                    <a:endCxn id="112715" idx="3"/>
                  </p:cNvCxnSpPr>
                  <p:nvPr/>
                </p:nvCxnSpPr>
                <p:spPr>
                  <a:xfrm flipV="1">
                    <a:off x="8764388" y="3328373"/>
                    <a:ext cx="303410" cy="2154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8" name="Straight Connector 112817">
                    <a:extLst>
                      <a:ext uri="{FF2B5EF4-FFF2-40B4-BE49-F238E27FC236}">
                        <a16:creationId xmlns:a16="http://schemas.microsoft.com/office/drawing/2014/main" id="{B1372D7E-3652-CB07-D4A7-37895C80479B}"/>
                      </a:ext>
                    </a:extLst>
                  </p:cNvPr>
                  <p:cNvCxnSpPr>
                    <a:cxnSpLocks/>
                    <a:stCxn id="112715" idx="6"/>
                    <a:endCxn id="112714" idx="2"/>
                  </p:cNvCxnSpPr>
                  <p:nvPr/>
                </p:nvCxnSpPr>
                <p:spPr>
                  <a:xfrm flipV="1">
                    <a:off x="9162519" y="3236133"/>
                    <a:ext cx="478400" cy="53005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2" name="Straight Connector 112821">
                    <a:extLst>
                      <a:ext uri="{FF2B5EF4-FFF2-40B4-BE49-F238E27FC236}">
                        <a16:creationId xmlns:a16="http://schemas.microsoft.com/office/drawing/2014/main" id="{85CC8BF1-1E14-45A4-938F-D80881718360}"/>
                      </a:ext>
                    </a:extLst>
                  </p:cNvPr>
                  <p:cNvCxnSpPr>
                    <a:cxnSpLocks/>
                    <a:stCxn id="112709" idx="4"/>
                    <a:endCxn id="112714" idx="0"/>
                  </p:cNvCxnSpPr>
                  <p:nvPr/>
                </p:nvCxnSpPr>
                <p:spPr>
                  <a:xfrm flipH="1">
                    <a:off x="9696405" y="2842383"/>
                    <a:ext cx="79094" cy="338264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6" name="Straight Connector 112825">
                    <a:extLst>
                      <a:ext uri="{FF2B5EF4-FFF2-40B4-BE49-F238E27FC236}">
                        <a16:creationId xmlns:a16="http://schemas.microsoft.com/office/drawing/2014/main" id="{833D36D1-DE7E-C865-E889-2B9270D7B89A}"/>
                      </a:ext>
                    </a:extLst>
                  </p:cNvPr>
                  <p:cNvCxnSpPr>
                    <a:cxnSpLocks/>
                    <a:stCxn id="112713" idx="4"/>
                    <a:endCxn id="112722" idx="0"/>
                  </p:cNvCxnSpPr>
                  <p:nvPr/>
                </p:nvCxnSpPr>
                <p:spPr>
                  <a:xfrm>
                    <a:off x="10259545" y="3588214"/>
                    <a:ext cx="31952" cy="530069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9" name="Straight Connector 112828">
                    <a:extLst>
                      <a:ext uri="{FF2B5EF4-FFF2-40B4-BE49-F238E27FC236}">
                        <a16:creationId xmlns:a16="http://schemas.microsoft.com/office/drawing/2014/main" id="{66B78FBF-19F0-3AB3-DCED-5AD8F7425D51}"/>
                      </a:ext>
                    </a:extLst>
                  </p:cNvPr>
                  <p:cNvCxnSpPr>
                    <a:cxnSpLocks/>
                    <a:stCxn id="112723" idx="1"/>
                    <a:endCxn id="112722" idx="5"/>
                  </p:cNvCxnSpPr>
                  <p:nvPr/>
                </p:nvCxnSpPr>
                <p:spPr>
                  <a:xfrm flipH="1" flipV="1">
                    <a:off x="10330732" y="4213004"/>
                    <a:ext cx="482923" cy="611535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2" name="Straight Connector 112831">
                    <a:extLst>
                      <a:ext uri="{FF2B5EF4-FFF2-40B4-BE49-F238E27FC236}">
                        <a16:creationId xmlns:a16="http://schemas.microsoft.com/office/drawing/2014/main" id="{6F8A99CE-4E94-3BEB-1CCC-F8BA706EBA63}"/>
                      </a:ext>
                    </a:extLst>
                  </p:cNvPr>
                  <p:cNvCxnSpPr>
                    <a:cxnSpLocks/>
                    <a:stCxn id="112738" idx="2"/>
                    <a:endCxn id="112723" idx="6"/>
                  </p:cNvCxnSpPr>
                  <p:nvPr/>
                </p:nvCxnSpPr>
                <p:spPr>
                  <a:xfrm flipH="1" flipV="1">
                    <a:off x="10908376" y="4863774"/>
                    <a:ext cx="181998" cy="48297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7" name="Straight Connector 112836">
                    <a:extLst>
                      <a:ext uri="{FF2B5EF4-FFF2-40B4-BE49-F238E27FC236}">
                        <a16:creationId xmlns:a16="http://schemas.microsoft.com/office/drawing/2014/main" id="{0CA61F6C-AE00-5BDF-E40D-CC974EDCDADC}"/>
                      </a:ext>
                    </a:extLst>
                  </p:cNvPr>
                  <p:cNvCxnSpPr>
                    <a:cxnSpLocks/>
                    <a:stCxn id="112727" idx="6"/>
                    <a:endCxn id="112722" idx="2"/>
                  </p:cNvCxnSpPr>
                  <p:nvPr/>
                </p:nvCxnSpPr>
                <p:spPr>
                  <a:xfrm flipV="1">
                    <a:off x="9675437" y="4173769"/>
                    <a:ext cx="560574" cy="148921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0" name="Straight Connector 112839">
                    <a:extLst>
                      <a:ext uri="{FF2B5EF4-FFF2-40B4-BE49-F238E27FC236}">
                        <a16:creationId xmlns:a16="http://schemas.microsoft.com/office/drawing/2014/main" id="{DF03FF37-E6A4-5A6A-3BC0-4C9F466F612B}"/>
                      </a:ext>
                    </a:extLst>
                  </p:cNvPr>
                  <p:cNvCxnSpPr>
                    <a:cxnSpLocks/>
                    <a:stCxn id="112721" idx="5"/>
                    <a:endCxn id="112727" idx="2"/>
                  </p:cNvCxnSpPr>
                  <p:nvPr/>
                </p:nvCxnSpPr>
                <p:spPr>
                  <a:xfrm>
                    <a:off x="9107613" y="4091692"/>
                    <a:ext cx="456852" cy="230998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3" name="Straight Connector 112842">
                    <a:extLst>
                      <a:ext uri="{FF2B5EF4-FFF2-40B4-BE49-F238E27FC236}">
                        <a16:creationId xmlns:a16="http://schemas.microsoft.com/office/drawing/2014/main" id="{6B041548-F0EB-FB36-F8B9-F374C7D73B46}"/>
                      </a:ext>
                    </a:extLst>
                  </p:cNvPr>
                  <p:cNvCxnSpPr>
                    <a:cxnSpLocks/>
                    <a:stCxn id="112727" idx="4"/>
                    <a:endCxn id="112725" idx="0"/>
                  </p:cNvCxnSpPr>
                  <p:nvPr/>
                </p:nvCxnSpPr>
                <p:spPr>
                  <a:xfrm>
                    <a:off x="9619951" y="4378176"/>
                    <a:ext cx="272156" cy="676806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9" name="Straight Connector 112848">
                    <a:extLst>
                      <a:ext uri="{FF2B5EF4-FFF2-40B4-BE49-F238E27FC236}">
                        <a16:creationId xmlns:a16="http://schemas.microsoft.com/office/drawing/2014/main" id="{4384AC89-143A-FBEA-7412-BACFDD9F8443}"/>
                      </a:ext>
                    </a:extLst>
                  </p:cNvPr>
                  <p:cNvCxnSpPr>
                    <a:cxnSpLocks/>
                    <a:stCxn id="112717" idx="6"/>
                    <a:endCxn id="112716" idx="3"/>
                  </p:cNvCxnSpPr>
                  <p:nvPr/>
                </p:nvCxnSpPr>
                <p:spPr>
                  <a:xfrm flipV="1">
                    <a:off x="8259804" y="3622305"/>
                    <a:ext cx="426114" cy="1662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50" name="Straight Connector 112849">
                    <a:extLst>
                      <a:ext uri="{FF2B5EF4-FFF2-40B4-BE49-F238E27FC236}">
                        <a16:creationId xmlns:a16="http://schemas.microsoft.com/office/drawing/2014/main" id="{E5C15B3F-A1DD-A2A7-4E50-35F5C96BDBAE}"/>
                      </a:ext>
                    </a:extLst>
                  </p:cNvPr>
                  <p:cNvCxnSpPr>
                    <a:cxnSpLocks/>
                    <a:stCxn id="112705" idx="6"/>
                    <a:endCxn id="112717" idx="2"/>
                  </p:cNvCxnSpPr>
                  <p:nvPr/>
                </p:nvCxnSpPr>
                <p:spPr>
                  <a:xfrm>
                    <a:off x="7706631" y="3634475"/>
                    <a:ext cx="442201" cy="15409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0" name="Straight Connector 112859">
                    <a:extLst>
                      <a:ext uri="{FF2B5EF4-FFF2-40B4-BE49-F238E27FC236}">
                        <a16:creationId xmlns:a16="http://schemas.microsoft.com/office/drawing/2014/main" id="{015767BA-EAFF-8B3C-E99A-7D0A748777AB}"/>
                      </a:ext>
                    </a:extLst>
                  </p:cNvPr>
                  <p:cNvCxnSpPr>
                    <a:cxnSpLocks/>
                    <a:stCxn id="112718" idx="5"/>
                    <a:endCxn id="112719" idx="2"/>
                  </p:cNvCxnSpPr>
                  <p:nvPr/>
                </p:nvCxnSpPr>
                <p:spPr>
                  <a:xfrm>
                    <a:off x="8300730" y="4438967"/>
                    <a:ext cx="382709" cy="87126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3" name="Straight Connector 112862">
                    <a:extLst>
                      <a:ext uri="{FF2B5EF4-FFF2-40B4-BE49-F238E27FC236}">
                        <a16:creationId xmlns:a16="http://schemas.microsoft.com/office/drawing/2014/main" id="{2F4A0984-1955-5A90-88E5-C7A5F36AF568}"/>
                      </a:ext>
                    </a:extLst>
                  </p:cNvPr>
                  <p:cNvCxnSpPr>
                    <a:cxnSpLocks/>
                    <a:stCxn id="112729" idx="0"/>
                    <a:endCxn id="112719" idx="4"/>
                  </p:cNvCxnSpPr>
                  <p:nvPr/>
                </p:nvCxnSpPr>
                <p:spPr>
                  <a:xfrm flipH="1" flipV="1">
                    <a:off x="8738925" y="4581579"/>
                    <a:ext cx="48973" cy="534583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7" name="Straight Connector 112866">
                    <a:extLst>
                      <a:ext uri="{FF2B5EF4-FFF2-40B4-BE49-F238E27FC236}">
                        <a16:creationId xmlns:a16="http://schemas.microsoft.com/office/drawing/2014/main" id="{3012185E-A383-FFC2-28C0-9729BA728AAC}"/>
                      </a:ext>
                    </a:extLst>
                  </p:cNvPr>
                  <p:cNvCxnSpPr>
                    <a:cxnSpLocks/>
                    <a:stCxn id="112719" idx="7"/>
                    <a:endCxn id="112721" idx="3"/>
                  </p:cNvCxnSpPr>
                  <p:nvPr/>
                </p:nvCxnSpPr>
                <p:spPr>
                  <a:xfrm flipV="1">
                    <a:off x="8778160" y="4091692"/>
                    <a:ext cx="250983" cy="395166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0" name="Straight Connector 112869">
                    <a:extLst>
                      <a:ext uri="{FF2B5EF4-FFF2-40B4-BE49-F238E27FC236}">
                        <a16:creationId xmlns:a16="http://schemas.microsoft.com/office/drawing/2014/main" id="{5D9ED644-972E-E072-329A-7B00D480A3E2}"/>
                      </a:ext>
                    </a:extLst>
                  </p:cNvPr>
                  <p:cNvCxnSpPr>
                    <a:cxnSpLocks/>
                    <a:stCxn id="112718" idx="3"/>
                    <a:endCxn id="112704" idx="7"/>
                  </p:cNvCxnSpPr>
                  <p:nvPr/>
                </p:nvCxnSpPr>
                <p:spPr>
                  <a:xfrm flipH="1">
                    <a:off x="7647651" y="4438967"/>
                    <a:ext cx="574609" cy="402621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3" name="Straight Connector 112872">
                    <a:extLst>
                      <a:ext uri="{FF2B5EF4-FFF2-40B4-BE49-F238E27FC236}">
                        <a16:creationId xmlns:a16="http://schemas.microsoft.com/office/drawing/2014/main" id="{D9C3CB18-DACD-2274-61E1-68A88DBD749A}"/>
                      </a:ext>
                    </a:extLst>
                  </p:cNvPr>
                  <p:cNvCxnSpPr>
                    <a:cxnSpLocks/>
                    <a:stCxn id="112704" idx="2"/>
                    <a:endCxn id="112703" idx="6"/>
                  </p:cNvCxnSpPr>
                  <p:nvPr/>
                </p:nvCxnSpPr>
                <p:spPr>
                  <a:xfrm flipH="1" flipV="1">
                    <a:off x="6870812" y="4664779"/>
                    <a:ext cx="682118" cy="216044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6" name="Straight Connector 112875">
                    <a:extLst>
                      <a:ext uri="{FF2B5EF4-FFF2-40B4-BE49-F238E27FC236}">
                        <a16:creationId xmlns:a16="http://schemas.microsoft.com/office/drawing/2014/main" id="{C3D66A88-167A-0EE3-E422-3A48DC5DFB0A}"/>
                      </a:ext>
                    </a:extLst>
                  </p:cNvPr>
                  <p:cNvCxnSpPr>
                    <a:cxnSpLocks/>
                    <a:stCxn id="112703" idx="2"/>
                    <a:endCxn id="112732" idx="6"/>
                  </p:cNvCxnSpPr>
                  <p:nvPr/>
                </p:nvCxnSpPr>
                <p:spPr>
                  <a:xfrm flipH="1">
                    <a:off x="6423143" y="4664779"/>
                    <a:ext cx="336697" cy="2251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9" name="Straight Connector 112878">
                    <a:extLst>
                      <a:ext uri="{FF2B5EF4-FFF2-40B4-BE49-F238E27FC236}">
                        <a16:creationId xmlns:a16="http://schemas.microsoft.com/office/drawing/2014/main" id="{06B9524E-0033-BBF6-D5A2-7A396583F643}"/>
                      </a:ext>
                    </a:extLst>
                  </p:cNvPr>
                  <p:cNvCxnSpPr>
                    <a:cxnSpLocks/>
                    <a:stCxn id="112702" idx="3"/>
                    <a:endCxn id="112703" idx="0"/>
                  </p:cNvCxnSpPr>
                  <p:nvPr/>
                </p:nvCxnSpPr>
                <p:spPr>
                  <a:xfrm flipH="1">
                    <a:off x="6815326" y="3786233"/>
                    <a:ext cx="151974" cy="82306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3" name="Straight Connector 112882">
                    <a:extLst>
                      <a:ext uri="{FF2B5EF4-FFF2-40B4-BE49-F238E27FC236}">
                        <a16:creationId xmlns:a16="http://schemas.microsoft.com/office/drawing/2014/main" id="{A409DE86-51B7-3692-0EC5-95EDED55C840}"/>
                      </a:ext>
                    </a:extLst>
                  </p:cNvPr>
                  <p:cNvCxnSpPr>
                    <a:cxnSpLocks/>
                    <a:stCxn id="112702" idx="1"/>
                    <a:endCxn id="112701" idx="5"/>
                  </p:cNvCxnSpPr>
                  <p:nvPr/>
                </p:nvCxnSpPr>
                <p:spPr>
                  <a:xfrm flipH="1" flipV="1">
                    <a:off x="6658832" y="3249287"/>
                    <a:ext cx="308468" cy="458476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6" name="Straight Connector 112885">
                    <a:extLst>
                      <a:ext uri="{FF2B5EF4-FFF2-40B4-BE49-F238E27FC236}">
                        <a16:creationId xmlns:a16="http://schemas.microsoft.com/office/drawing/2014/main" id="{D7F6682A-01DD-CBAC-A55C-9CDEAEEC018A}"/>
                      </a:ext>
                    </a:extLst>
                  </p:cNvPr>
                  <p:cNvCxnSpPr>
                    <a:cxnSpLocks/>
                    <a:stCxn id="112730" idx="1"/>
                    <a:endCxn id="112704" idx="5"/>
                  </p:cNvCxnSpPr>
                  <p:nvPr/>
                </p:nvCxnSpPr>
                <p:spPr>
                  <a:xfrm flipH="1" flipV="1">
                    <a:off x="7647651" y="4920058"/>
                    <a:ext cx="296340" cy="558253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0" name="Straight Connector 112889">
                    <a:extLst>
                      <a:ext uri="{FF2B5EF4-FFF2-40B4-BE49-F238E27FC236}">
                        <a16:creationId xmlns:a16="http://schemas.microsoft.com/office/drawing/2014/main" id="{DE38D58A-F5E8-FFB0-F3E3-DACE75894FB6}"/>
                      </a:ext>
                    </a:extLst>
                  </p:cNvPr>
                  <p:cNvCxnSpPr>
                    <a:cxnSpLocks/>
                    <a:stCxn id="112730" idx="3"/>
                    <a:endCxn id="112741" idx="0"/>
                  </p:cNvCxnSpPr>
                  <p:nvPr/>
                </p:nvCxnSpPr>
                <p:spPr>
                  <a:xfrm flipH="1">
                    <a:off x="7786082" y="5556781"/>
                    <a:ext cx="157909" cy="192867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3" name="Straight Connector 112892">
                    <a:extLst>
                      <a:ext uri="{FF2B5EF4-FFF2-40B4-BE49-F238E27FC236}">
                        <a16:creationId xmlns:a16="http://schemas.microsoft.com/office/drawing/2014/main" id="{46A726B0-795A-6417-E1B5-C4C4576F0AB7}"/>
                      </a:ext>
                    </a:extLst>
                  </p:cNvPr>
                  <p:cNvCxnSpPr>
                    <a:cxnSpLocks/>
                    <a:stCxn id="112729" idx="2"/>
                    <a:endCxn id="112730" idx="7"/>
                  </p:cNvCxnSpPr>
                  <p:nvPr/>
                </p:nvCxnSpPr>
                <p:spPr>
                  <a:xfrm flipH="1">
                    <a:off x="8022461" y="5171648"/>
                    <a:ext cx="709951" cy="306663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6" name="Straight Connector 112895">
                    <a:extLst>
                      <a:ext uri="{FF2B5EF4-FFF2-40B4-BE49-F238E27FC236}">
                        <a16:creationId xmlns:a16="http://schemas.microsoft.com/office/drawing/2014/main" id="{C84BCBE3-A73C-E41D-B1F4-B007DA74AB9C}"/>
                      </a:ext>
                    </a:extLst>
                  </p:cNvPr>
                  <p:cNvCxnSpPr>
                    <a:cxnSpLocks/>
                    <a:stCxn id="112728" idx="2"/>
                    <a:endCxn id="112729" idx="5"/>
                  </p:cNvCxnSpPr>
                  <p:nvPr/>
                </p:nvCxnSpPr>
                <p:spPr>
                  <a:xfrm flipH="1" flipV="1">
                    <a:off x="8827133" y="5210883"/>
                    <a:ext cx="442726" cy="195691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9" name="Straight Connector 112898">
                    <a:extLst>
                      <a:ext uri="{FF2B5EF4-FFF2-40B4-BE49-F238E27FC236}">
                        <a16:creationId xmlns:a16="http://schemas.microsoft.com/office/drawing/2014/main" id="{F2BF32B4-22D4-051C-36BC-053C6D5F407C}"/>
                      </a:ext>
                    </a:extLst>
                  </p:cNvPr>
                  <p:cNvCxnSpPr>
                    <a:cxnSpLocks/>
                    <a:stCxn id="112740" idx="0"/>
                    <a:endCxn id="112728" idx="4"/>
                  </p:cNvCxnSpPr>
                  <p:nvPr/>
                </p:nvCxnSpPr>
                <p:spPr>
                  <a:xfrm flipH="1" flipV="1">
                    <a:off x="9325345" y="5462060"/>
                    <a:ext cx="48612" cy="27263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2" name="Straight Connector 112901">
                    <a:extLst>
                      <a:ext uri="{FF2B5EF4-FFF2-40B4-BE49-F238E27FC236}">
                        <a16:creationId xmlns:a16="http://schemas.microsoft.com/office/drawing/2014/main" id="{812173A8-0AD3-F372-8E83-AF11059410DA}"/>
                      </a:ext>
                    </a:extLst>
                  </p:cNvPr>
                  <p:cNvCxnSpPr>
                    <a:cxnSpLocks/>
                    <a:stCxn id="112728" idx="7"/>
                    <a:endCxn id="112725" idx="2"/>
                  </p:cNvCxnSpPr>
                  <p:nvPr/>
                </p:nvCxnSpPr>
                <p:spPr>
                  <a:xfrm flipV="1">
                    <a:off x="9364580" y="5110468"/>
                    <a:ext cx="472041" cy="256871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5" name="Straight Connector 112904">
                    <a:extLst>
                      <a:ext uri="{FF2B5EF4-FFF2-40B4-BE49-F238E27FC236}">
                        <a16:creationId xmlns:a16="http://schemas.microsoft.com/office/drawing/2014/main" id="{8B6D1548-154E-BD63-A320-41BDE8E15806}"/>
                      </a:ext>
                    </a:extLst>
                  </p:cNvPr>
                  <p:cNvCxnSpPr>
                    <a:cxnSpLocks/>
                    <a:stCxn id="112724" idx="2"/>
                    <a:endCxn id="112725" idx="5"/>
                  </p:cNvCxnSpPr>
                  <p:nvPr/>
                </p:nvCxnSpPr>
                <p:spPr>
                  <a:xfrm flipH="1" flipV="1">
                    <a:off x="9931342" y="5149703"/>
                    <a:ext cx="504540" cy="273094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11" name="Straight Connector 112910">
                    <a:extLst>
                      <a:ext uri="{FF2B5EF4-FFF2-40B4-BE49-F238E27FC236}">
                        <a16:creationId xmlns:a16="http://schemas.microsoft.com/office/drawing/2014/main" id="{6E3540F1-CF30-E5C4-E464-2032AEA3E597}"/>
                      </a:ext>
                    </a:extLst>
                  </p:cNvPr>
                  <p:cNvCxnSpPr>
                    <a:cxnSpLocks/>
                    <a:stCxn id="112739" idx="0"/>
                    <a:endCxn id="112724" idx="4"/>
                  </p:cNvCxnSpPr>
                  <p:nvPr/>
                </p:nvCxnSpPr>
                <p:spPr>
                  <a:xfrm flipH="1" flipV="1">
                    <a:off x="10491368" y="5478283"/>
                    <a:ext cx="22477" cy="26398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914" name="Straight Connector 112913">
                  <a:extLst>
                    <a:ext uri="{FF2B5EF4-FFF2-40B4-BE49-F238E27FC236}">
                      <a16:creationId xmlns:a16="http://schemas.microsoft.com/office/drawing/2014/main" id="{9E012DE6-6429-C483-8100-4E5D2086CF72}"/>
                    </a:ext>
                  </a:extLst>
                </p:cNvPr>
                <p:cNvCxnSpPr>
                  <a:cxnSpLocks/>
                  <a:stCxn id="112721" idx="1"/>
                  <a:endCxn id="112716" idx="5"/>
                </p:cNvCxnSpPr>
                <p:nvPr/>
              </p:nvCxnSpPr>
              <p:spPr>
                <a:xfrm flipH="1" flipV="1">
                  <a:off x="8764388" y="3622305"/>
                  <a:ext cx="264755" cy="39091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2928" name="TextBox 112927">
            <a:extLst>
              <a:ext uri="{FF2B5EF4-FFF2-40B4-BE49-F238E27FC236}">
                <a16:creationId xmlns:a16="http://schemas.microsoft.com/office/drawing/2014/main" id="{514B707C-2962-A8FD-3BDA-468D353AF634}"/>
              </a:ext>
            </a:extLst>
          </p:cNvPr>
          <p:cNvSpPr txBox="1"/>
          <p:nvPr/>
        </p:nvSpPr>
        <p:spPr>
          <a:xfrm>
            <a:off x="6259080" y="1729974"/>
            <a:ext cx="124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Mesh</a:t>
            </a:r>
          </a:p>
        </p:txBody>
      </p:sp>
      <p:sp>
        <p:nvSpPr>
          <p:cNvPr id="112929" name="TextBox 112928">
            <a:extLst>
              <a:ext uri="{FF2B5EF4-FFF2-40B4-BE49-F238E27FC236}">
                <a16:creationId xmlns:a16="http://schemas.microsoft.com/office/drawing/2014/main" id="{256D6191-E8A1-EFC2-A18E-F870ACE58DB0}"/>
              </a:ext>
            </a:extLst>
          </p:cNvPr>
          <p:cNvSpPr txBox="1"/>
          <p:nvPr/>
        </p:nvSpPr>
        <p:spPr>
          <a:xfrm>
            <a:off x="8965888" y="1729974"/>
            <a:ext cx="219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Dual Mesh</a:t>
            </a:r>
          </a:p>
        </p:txBody>
      </p:sp>
      <p:sp>
        <p:nvSpPr>
          <p:cNvPr id="112930" name="TextBox 112929">
            <a:extLst>
              <a:ext uri="{FF2B5EF4-FFF2-40B4-BE49-F238E27FC236}">
                <a16:creationId xmlns:a16="http://schemas.microsoft.com/office/drawing/2014/main" id="{198A7C9C-3EDF-ACDD-592D-E14C626A019F}"/>
              </a:ext>
            </a:extLst>
          </p:cNvPr>
          <p:cNvSpPr txBox="1"/>
          <p:nvPr/>
        </p:nvSpPr>
        <p:spPr>
          <a:xfrm>
            <a:off x="7876141" y="5839334"/>
            <a:ext cx="1939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FF0000"/>
                </a:solidFill>
                <a:latin typeface="+mj-lt"/>
              </a:rPr>
              <a:t>Centroids</a:t>
            </a:r>
          </a:p>
        </p:txBody>
      </p:sp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28" grpId="0"/>
      <p:bldP spid="112929" grpId="0"/>
      <p:bldP spid="112930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               ne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elements in mesh.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        nn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nodes is mesh.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         eptr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   eind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rgbClr val="9CDCFE"/>
                </a:solidFill>
              </a:rPr>
              <a:t>	 vwgt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weights of the elements.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 vsize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size of the elements for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computing the total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 ncommon :	Number of nodes to make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element face. </a:t>
            </a:r>
          </a:p>
          <a:p>
            <a:r>
              <a:rPr lang="en-US" sz="2000" dirty="0">
                <a:solidFill>
                  <a:srgbClr val="92D050"/>
                </a:solidFill>
              </a:rPr>
              <a:t>             nparts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parts to partition.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   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rgbClr val="09FA80"/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       epart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    npart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070C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050C9-D29B-B339-BD7A-DFB53CC6B6D6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835370" y="4082962"/>
            <a:ext cx="410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  <p:pic>
        <p:nvPicPr>
          <p:cNvPr id="4" name="Picture 4" descr="Image preview">
            <a:extLst>
              <a:ext uri="{FF2B5EF4-FFF2-40B4-BE49-F238E27FC236}">
                <a16:creationId xmlns:a16="http://schemas.microsoft.com/office/drawing/2014/main" id="{1D4860F9-7957-687A-ED94-92FBFBA56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4598" r="4605" b="14636"/>
          <a:stretch/>
        </p:blipFill>
        <p:spPr bwMode="auto">
          <a:xfrm>
            <a:off x="4572001" y="-48125"/>
            <a:ext cx="7619999" cy="690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6E8AB-2C20-ABED-EF73-E856A5DB07CE}"/>
              </a:ext>
            </a:extLst>
          </p:cNvPr>
          <p:cNvSpPr txBox="1"/>
          <p:nvPr/>
        </p:nvSpPr>
        <p:spPr>
          <a:xfrm>
            <a:off x="7326775" y="4828405"/>
            <a:ext cx="2783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  <a:latin typeface="+mj-lt"/>
              </a:rPr>
              <a:t>Feedback Wanted!</a:t>
            </a:r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(15:30-16:00)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62041BC-3AB2-2371-1552-08C7F4824D15}"/>
              </a:ext>
            </a:extLst>
          </p:cNvPr>
          <p:cNvGrpSpPr/>
          <p:nvPr/>
        </p:nvGrpSpPr>
        <p:grpSpPr>
          <a:xfrm>
            <a:off x="3446779" y="1654074"/>
            <a:ext cx="21521300" cy="3657600"/>
            <a:chOff x="97516" y="1622175"/>
            <a:chExt cx="21521300" cy="3657600"/>
          </a:xfrm>
        </p:grpSpPr>
        <p:pic>
          <p:nvPicPr>
            <p:cNvPr id="11" name="Picture 10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E07BF80E-027B-D424-7C36-92D5591D693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7" name="Picture 1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CBD0ACA9-33D6-6489-C2E2-108273FE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22" name="Picture 21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BB203759-09A2-261B-1FD2-EF258FA75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26" name="Picture 25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4A802D0F-5417-2C65-ACA6-BE60879D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9" name="Picture 1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14431AB7-5E0A-0DB1-5288-1A0E1F843326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5" name="Picture 14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8D7E7D-DAB1-D74F-B170-CD21F038251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33" name="Picture 32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67EACBFD-E4AF-58AD-2DC5-60050BDD3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75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C6C816-57A5-F9EA-7C78-7615AAA67B9A}"/>
              </a:ext>
            </a:extLst>
          </p:cNvPr>
          <p:cNvSpPr txBox="1"/>
          <p:nvPr/>
        </p:nvSpPr>
        <p:spPr>
          <a:xfrm>
            <a:off x="6815465" y="1997839"/>
            <a:ext cx="721950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Andrew Kirby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Instructor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 Scientist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School of Computing	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 of Wyoming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3ACAED-EB60-7370-7FA2-DE6E7AC26122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40D40774-9D46-8B9C-A9EC-7FF1D45F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265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7DFC9-C88A-97DB-8635-541E1893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5D07F-7008-B854-DE71-D190299CD0F5}"/>
              </a:ext>
            </a:extLst>
          </p:cNvPr>
          <p:cNvSpPr txBox="1"/>
          <p:nvPr/>
        </p:nvSpPr>
        <p:spPr>
          <a:xfrm>
            <a:off x="8549599" y="5008429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7233C-B01A-F27F-076A-03EC2C83C4B2}"/>
              </a:ext>
            </a:extLst>
          </p:cNvPr>
          <p:cNvSpPr txBox="1"/>
          <p:nvPr/>
        </p:nvSpPr>
        <p:spPr>
          <a:xfrm>
            <a:off x="8549599" y="313610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85257-9524-0F0B-F622-7E0F79A40EB1}"/>
              </a:ext>
            </a:extLst>
          </p:cNvPr>
          <p:cNvSpPr txBox="1"/>
          <p:nvPr/>
        </p:nvSpPr>
        <p:spPr>
          <a:xfrm>
            <a:off x="8549599" y="4072268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6E44-D5E9-10D8-D610-24B6E7D3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FC13-FB07-0A20-4222-D0B052579882}"/>
              </a:ext>
            </a:extLst>
          </p:cNvPr>
          <p:cNvSpPr txBox="1"/>
          <p:nvPr/>
        </p:nvSpPr>
        <p:spPr>
          <a:xfrm>
            <a:off x="8549599" y="219994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068B5-DC7F-3805-2922-882E04591873}"/>
              </a:ext>
            </a:extLst>
          </p:cNvPr>
          <p:cNvSpPr txBox="1"/>
          <p:nvPr/>
        </p:nvSpPr>
        <p:spPr>
          <a:xfrm>
            <a:off x="8549599" y="12637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4579E16-7F5B-054E-6206-36D3F6A41BF3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DC7619-3A39-8174-0781-66226B7EDE37}"/>
              </a:ext>
            </a:extLst>
          </p:cNvPr>
          <p:cNvSpPr/>
          <p:nvPr/>
        </p:nvSpPr>
        <p:spPr>
          <a:xfrm>
            <a:off x="2183334" y="2228762"/>
            <a:ext cx="5090189" cy="4442744"/>
          </a:xfrm>
          <a:prstGeom prst="roundRect">
            <a:avLst/>
          </a:prstGeom>
          <a:solidFill>
            <a:schemeClr val="bg2">
              <a:lumMod val="90000"/>
              <a:alpha val="38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F5C5CEDE-85AB-E217-7C8E-454CB4B4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925" y="2540201"/>
            <a:ext cx="3810586" cy="3819866"/>
          </a:xfrm>
          <a:prstGeom prst="rect">
            <a:avLst/>
          </a:prstGeom>
        </p:spPr>
      </p:pic>
      <p:pic>
        <p:nvPicPr>
          <p:cNvPr id="34" name="Graphic 33" descr="Bar chart outline">
            <a:extLst>
              <a:ext uri="{FF2B5EF4-FFF2-40B4-BE49-F238E27FC236}">
                <a16:creationId xmlns:a16="http://schemas.microsoft.com/office/drawing/2014/main" id="{3FE659F1-A52E-812F-3296-ACE032932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813" y="4478396"/>
            <a:ext cx="1818535" cy="18229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B101AA0-E9D6-4370-03D6-EDBEC60D7AA3}"/>
              </a:ext>
            </a:extLst>
          </p:cNvPr>
          <p:cNvSpPr txBox="1"/>
          <p:nvPr/>
        </p:nvSpPr>
        <p:spPr>
          <a:xfrm>
            <a:off x="4946670" y="2618130"/>
            <a:ext cx="2304243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83561-994A-3781-E9E6-B4978284D789}"/>
              </a:ext>
            </a:extLst>
          </p:cNvPr>
          <p:cNvSpPr txBox="1"/>
          <p:nvPr/>
        </p:nvSpPr>
        <p:spPr>
          <a:xfrm>
            <a:off x="1015352" y="1253794"/>
            <a:ext cx="7409248" cy="74026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82000"/>
            </a:schemeClr>
          </a:solidFill>
          <a:ln>
            <a:solidFill>
              <a:srgbClr val="CDC3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4780" tIns="0" rIns="48260" bIns="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nsolas" panose="020B0609020204030204" pitchFamily="49" charset="0"/>
              </a:rPr>
              <a:t>mpirun –np 4 ./myApp &lt;args&gt;</a:t>
            </a:r>
          </a:p>
        </p:txBody>
      </p:sp>
    </p:spTree>
    <p:extLst>
      <p:ext uri="{BB962C8B-B14F-4D97-AF65-F5344CB8AC3E}">
        <p14:creationId xmlns:p14="http://schemas.microsoft.com/office/powerpoint/2010/main" val="388694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6E44-D5E9-10D8-D610-24B6E7D3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41DD44-0B1D-EE8B-F6E3-220C3A49CF68}"/>
              </a:ext>
            </a:extLst>
          </p:cNvPr>
          <p:cNvGrpSpPr/>
          <p:nvPr/>
        </p:nvGrpSpPr>
        <p:grpSpPr>
          <a:xfrm>
            <a:off x="620647" y="1253794"/>
            <a:ext cx="2023844" cy="1682654"/>
            <a:chOff x="1137083" y="2049016"/>
            <a:chExt cx="2680351" cy="2228482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E3E343E-0911-6347-BC02-0E3EA1EE749D}"/>
                </a:ext>
              </a:extLst>
            </p:cNvPr>
            <p:cNvSpPr/>
            <p:nvPr/>
          </p:nvSpPr>
          <p:spPr>
            <a:xfrm>
              <a:off x="1264193" y="2049016"/>
              <a:ext cx="2553241" cy="2228482"/>
            </a:xfrm>
            <a:prstGeom prst="roundRect">
              <a:avLst/>
            </a:prstGeom>
            <a:solidFill>
              <a:schemeClr val="bg2">
                <a:lumMod val="90000"/>
                <a:alpha val="38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A4B0CC1-3171-C8EE-0116-1A48483D8431}"/>
                </a:ext>
              </a:extLst>
            </p:cNvPr>
            <p:cNvGrpSpPr/>
            <p:nvPr/>
          </p:nvGrpSpPr>
          <p:grpSpPr>
            <a:xfrm>
              <a:off x="1137083" y="2205234"/>
              <a:ext cx="2669010" cy="1916046"/>
              <a:chOff x="280167" y="3775964"/>
              <a:chExt cx="2675512" cy="1916046"/>
            </a:xfrm>
          </p:grpSpPr>
          <p:pic>
            <p:nvPicPr>
              <p:cNvPr id="61" name="Graphic 60" descr="Document outline">
                <a:extLst>
                  <a:ext uri="{FF2B5EF4-FFF2-40B4-BE49-F238E27FC236}">
                    <a16:creationId xmlns:a16="http://schemas.microsoft.com/office/drawing/2014/main" id="{69A24174-910C-F130-D196-857F2D26E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0167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62" name="Graphic 61" descr="Bar chart outline">
                <a:extLst>
                  <a:ext uri="{FF2B5EF4-FFF2-40B4-BE49-F238E27FC236}">
                    <a16:creationId xmlns:a16="http://schemas.microsoft.com/office/drawing/2014/main" id="{458B214C-5B43-9D5D-6A21-EF8198155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A34007F-3444-FA35-1D0B-471B7D4F4A39}"/>
                  </a:ext>
                </a:extLst>
              </p:cNvPr>
              <p:cNvSpPr txBox="1"/>
              <p:nvPr/>
            </p:nvSpPr>
            <p:spPr>
              <a:xfrm>
                <a:off x="1797054" y="3815055"/>
                <a:ext cx="1158625" cy="937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97D205-B914-BD13-22D1-C237E1AB0E26}"/>
              </a:ext>
            </a:extLst>
          </p:cNvPr>
          <p:cNvSpPr txBox="1"/>
          <p:nvPr/>
        </p:nvSpPr>
        <p:spPr>
          <a:xfrm>
            <a:off x="3475013" y="1253794"/>
            <a:ext cx="7409248" cy="74026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82000"/>
            </a:schemeClr>
          </a:solidFill>
          <a:ln>
            <a:solidFill>
              <a:srgbClr val="CDC3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4780" tIns="0" rIns="48260" bIns="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nsolas" panose="020B0609020204030204" pitchFamily="49" charset="0"/>
              </a:rPr>
              <a:t>mpirun –np 4 ./myApp &lt;args&gt;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C2959D5-AEE9-80FF-A0FD-325AAF9B2748}"/>
              </a:ext>
            </a:extLst>
          </p:cNvPr>
          <p:cNvCxnSpPr>
            <a:cxnSpLocks/>
          </p:cNvCxnSpPr>
          <p:nvPr/>
        </p:nvCxnSpPr>
        <p:spPr>
          <a:xfrm>
            <a:off x="1720591" y="3048037"/>
            <a:ext cx="1" cy="640080"/>
          </a:xfrm>
          <a:prstGeom prst="straightConnector1">
            <a:avLst/>
          </a:prstGeom>
          <a:ln w="57150">
            <a:solidFill>
              <a:srgbClr val="5EFCA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389607-5C3E-B7B9-74C9-33D5E4E7AFC4}"/>
              </a:ext>
            </a:extLst>
          </p:cNvPr>
          <p:cNvGrpSpPr/>
          <p:nvPr/>
        </p:nvGrpSpPr>
        <p:grpSpPr>
          <a:xfrm>
            <a:off x="276850" y="3769126"/>
            <a:ext cx="2863576" cy="3058457"/>
            <a:chOff x="276850" y="3769126"/>
            <a:chExt cx="2863576" cy="3058457"/>
          </a:xfrm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7D9A7140-DD5D-C9F5-B73C-20B2F4E67172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05969AB-C791-31D4-F26E-EE471AACD4B7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DF229BB-392A-82FC-9CF1-9544B44CAC57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100AA9-A0EB-900F-0277-44EB407BD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23C1B05-0901-5871-1FBC-AEE14555D6A1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15" name="Graphic 14" descr="Document outline">
                <a:extLst>
                  <a:ext uri="{FF2B5EF4-FFF2-40B4-BE49-F238E27FC236}">
                    <a16:creationId xmlns:a16="http://schemas.microsoft.com/office/drawing/2014/main" id="{F5C5CEDE-85AB-E217-7C8E-454CB4B4C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34" name="Graphic 33" descr="Bar chart outline">
                <a:extLst>
                  <a:ext uri="{FF2B5EF4-FFF2-40B4-BE49-F238E27FC236}">
                    <a16:creationId xmlns:a16="http://schemas.microsoft.com/office/drawing/2014/main" id="{3FE659F1-A52E-812F-3296-ACE032932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101AA0-E9D6-4370-03D6-EDBEC60D7AA3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046CCDDF-67A4-8348-F605-863F9B7836F6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4E69CA-974B-3C4F-A30C-9AF6BECA73C9}"/>
              </a:ext>
            </a:extLst>
          </p:cNvPr>
          <p:cNvCxnSpPr>
            <a:cxnSpLocks/>
          </p:cNvCxnSpPr>
          <p:nvPr/>
        </p:nvCxnSpPr>
        <p:spPr>
          <a:xfrm>
            <a:off x="2653895" y="2867014"/>
            <a:ext cx="1559431" cy="732720"/>
          </a:xfrm>
          <a:prstGeom prst="straightConnector1">
            <a:avLst/>
          </a:prstGeom>
          <a:ln w="57150">
            <a:solidFill>
              <a:srgbClr val="73EBF9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57745A0-34B2-216F-1F19-F6BD03EA4D24}"/>
              </a:ext>
            </a:extLst>
          </p:cNvPr>
          <p:cNvGrpSpPr/>
          <p:nvPr/>
        </p:nvGrpSpPr>
        <p:grpSpPr>
          <a:xfrm>
            <a:off x="3125765" y="3769126"/>
            <a:ext cx="2901040" cy="3058457"/>
            <a:chOff x="3125765" y="3769126"/>
            <a:chExt cx="2901040" cy="3058457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6D5842B-1A2C-3D2E-EF1D-678C1564F9F5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7303E-A85D-9E1D-50F0-B01582D46908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6ACED5-7AAC-33C1-6F77-5115CE1FE493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9" name="Graphic 18" descr="Badge 1 with solid fill">
              <a:extLst>
                <a:ext uri="{FF2B5EF4-FFF2-40B4-BE49-F238E27FC236}">
                  <a16:creationId xmlns:a16="http://schemas.microsoft.com/office/drawing/2014/main" id="{3BB37745-4F02-AAE3-079F-50BE4DFAA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6A66B2-2216-4D0A-60CD-26583D19116F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42" name="Graphic 41" descr="Document outline">
                <a:extLst>
                  <a:ext uri="{FF2B5EF4-FFF2-40B4-BE49-F238E27FC236}">
                    <a16:creationId xmlns:a16="http://schemas.microsoft.com/office/drawing/2014/main" id="{697BE95E-270A-4148-57C3-6896E4A0C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43" name="Graphic 42" descr="Bar chart outline">
                <a:extLst>
                  <a:ext uri="{FF2B5EF4-FFF2-40B4-BE49-F238E27FC236}">
                    <a16:creationId xmlns:a16="http://schemas.microsoft.com/office/drawing/2014/main" id="{6E5B7705-21F5-1F07-C713-8716D3833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5E3226-776F-B7BE-24F7-26FA47B8139D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958D5EF4-7E61-BFCA-603E-2906DC8B4E9C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0D4C9B-29B5-3736-AF3A-98D3E460AC1F}"/>
              </a:ext>
            </a:extLst>
          </p:cNvPr>
          <p:cNvCxnSpPr>
            <a:cxnSpLocks/>
          </p:cNvCxnSpPr>
          <p:nvPr/>
        </p:nvCxnSpPr>
        <p:spPr>
          <a:xfrm>
            <a:off x="2740468" y="2482703"/>
            <a:ext cx="4284852" cy="1036665"/>
          </a:xfrm>
          <a:prstGeom prst="straightConnector1">
            <a:avLst/>
          </a:prstGeom>
          <a:ln w="57150">
            <a:solidFill>
              <a:srgbClr val="316CF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5F682AE-4727-94D2-5EEA-E640EC9D4EF4}"/>
              </a:ext>
            </a:extLst>
          </p:cNvPr>
          <p:cNvGrpSpPr/>
          <p:nvPr/>
        </p:nvGrpSpPr>
        <p:grpSpPr>
          <a:xfrm>
            <a:off x="5974680" y="3769126"/>
            <a:ext cx="2897523" cy="3058457"/>
            <a:chOff x="5974680" y="3769126"/>
            <a:chExt cx="2897523" cy="3058457"/>
          </a:xfrm>
        </p:grpSpPr>
        <p:sp>
          <p:nvSpPr>
            <p:cNvPr id="85" name="Rectangle: Top Corners Rounded 84">
              <a:extLst>
                <a:ext uri="{FF2B5EF4-FFF2-40B4-BE49-F238E27FC236}">
                  <a16:creationId xmlns:a16="http://schemas.microsoft.com/office/drawing/2014/main" id="{23EC7A8C-C532-AF3A-C054-D7FDDAA66702}"/>
                </a:ext>
              </a:extLst>
            </p:cNvPr>
            <p:cNvSpPr/>
            <p:nvPr/>
          </p:nvSpPr>
          <p:spPr>
            <a:xfrm>
              <a:off x="6201675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7EB105B-1D83-C412-8BAF-714B6E802908}"/>
                </a:ext>
              </a:extLst>
            </p:cNvPr>
            <p:cNvSpPr/>
            <p:nvPr/>
          </p:nvSpPr>
          <p:spPr>
            <a:xfrm>
              <a:off x="6201675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53AD2A9-D2F6-4B75-0E56-C4A8BF92A377}"/>
                </a:ext>
              </a:extLst>
            </p:cNvPr>
            <p:cNvSpPr/>
            <p:nvPr/>
          </p:nvSpPr>
          <p:spPr>
            <a:xfrm>
              <a:off x="7987123" y="5738490"/>
              <a:ext cx="853099" cy="853099"/>
            </a:xfrm>
            <a:prstGeom prst="ellipse">
              <a:avLst/>
            </a:prstGeom>
            <a:solidFill>
              <a:srgbClr val="033ED3"/>
            </a:solidFill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4" name="Graphic 23" descr="Badge with solid fill">
              <a:extLst>
                <a:ext uri="{FF2B5EF4-FFF2-40B4-BE49-F238E27FC236}">
                  <a16:creationId xmlns:a16="http://schemas.microsoft.com/office/drawing/2014/main" id="{B04FF505-2ED5-66A1-060B-30A1964E6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957803" y="5711832"/>
              <a:ext cx="914400" cy="9144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6B9E6BB-3AF5-7133-29D6-BD51C10ADF9E}"/>
                </a:ext>
              </a:extLst>
            </p:cNvPr>
            <p:cNvGrpSpPr/>
            <p:nvPr/>
          </p:nvGrpSpPr>
          <p:grpSpPr>
            <a:xfrm>
              <a:off x="5974680" y="3769126"/>
              <a:ext cx="2564193" cy="1916046"/>
              <a:chOff x="276850" y="3775964"/>
              <a:chExt cx="2570438" cy="1916046"/>
            </a:xfrm>
          </p:grpSpPr>
          <p:pic>
            <p:nvPicPr>
              <p:cNvPr id="46" name="Graphic 45" descr="Document outline">
                <a:extLst>
                  <a:ext uri="{FF2B5EF4-FFF2-40B4-BE49-F238E27FC236}">
                    <a16:creationId xmlns:a16="http://schemas.microsoft.com/office/drawing/2014/main" id="{D4282F89-7392-F8EB-79BA-A19429C58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47" name="Graphic 46" descr="Bar chart outline">
                <a:extLst>
                  <a:ext uri="{FF2B5EF4-FFF2-40B4-BE49-F238E27FC236}">
                    <a16:creationId xmlns:a16="http://schemas.microsoft.com/office/drawing/2014/main" id="{9E32FAA2-E7F5-1FD6-E40C-96409AC3A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F6EA90-3F46-3899-8BCF-83EEF5813CC8}"/>
                </a:ext>
              </a:extLst>
            </p:cNvPr>
            <p:cNvSpPr txBox="1"/>
            <p:nvPr/>
          </p:nvSpPr>
          <p:spPr>
            <a:xfrm>
              <a:off x="7476387" y="3797825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ED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ED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2BE1EFCA-39C4-5353-58C9-F21C28B0FAD0}"/>
                </a:ext>
              </a:extLst>
            </p:cNvPr>
            <p:cNvSpPr/>
            <p:nvPr/>
          </p:nvSpPr>
          <p:spPr>
            <a:xfrm>
              <a:off x="7982650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3ED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DC0D239-6664-D711-9D2F-A650319E9D5D}"/>
              </a:ext>
            </a:extLst>
          </p:cNvPr>
          <p:cNvCxnSpPr>
            <a:cxnSpLocks/>
          </p:cNvCxnSpPr>
          <p:nvPr/>
        </p:nvCxnSpPr>
        <p:spPr>
          <a:xfrm>
            <a:off x="2746805" y="2047561"/>
            <a:ext cx="7464869" cy="1453047"/>
          </a:xfrm>
          <a:prstGeom prst="straightConnector1">
            <a:avLst/>
          </a:prstGeom>
          <a:ln w="57150">
            <a:solidFill>
              <a:srgbClr val="B059F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7821EC4-A218-D76B-5A17-7F816D7B68CB}"/>
              </a:ext>
            </a:extLst>
          </p:cNvPr>
          <p:cNvGrpSpPr/>
          <p:nvPr/>
        </p:nvGrpSpPr>
        <p:grpSpPr>
          <a:xfrm>
            <a:off x="8823595" y="3769126"/>
            <a:ext cx="2876742" cy="3058457"/>
            <a:chOff x="8823595" y="3769126"/>
            <a:chExt cx="2876742" cy="3058457"/>
          </a:xfrm>
        </p:grpSpPr>
        <p:sp>
          <p:nvSpPr>
            <p:cNvPr id="88" name="Rectangle: Top Corners Rounded 87">
              <a:extLst>
                <a:ext uri="{FF2B5EF4-FFF2-40B4-BE49-F238E27FC236}">
                  <a16:creationId xmlns:a16="http://schemas.microsoft.com/office/drawing/2014/main" id="{6F64A2E8-36B5-4546-FDE9-A7121777C3A0}"/>
                </a:ext>
              </a:extLst>
            </p:cNvPr>
            <p:cNvSpPr/>
            <p:nvPr/>
          </p:nvSpPr>
          <p:spPr>
            <a:xfrm>
              <a:off x="9051573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587189-45F2-2742-A07E-ADEDE979C4F3}"/>
                </a:ext>
              </a:extLst>
            </p:cNvPr>
            <p:cNvSpPr/>
            <p:nvPr/>
          </p:nvSpPr>
          <p:spPr>
            <a:xfrm>
              <a:off x="9051573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5F8EFF1-4BA4-542F-F19A-AAB93B185BDF}"/>
                </a:ext>
              </a:extLst>
            </p:cNvPr>
            <p:cNvSpPr/>
            <p:nvPr/>
          </p:nvSpPr>
          <p:spPr>
            <a:xfrm>
              <a:off x="10820062" y="5737859"/>
              <a:ext cx="853099" cy="853099"/>
            </a:xfrm>
            <a:prstGeom prst="ellipse">
              <a:avLst/>
            </a:prstGeom>
            <a:solidFill>
              <a:schemeClr val="accent6">
                <a:lumMod val="75000"/>
                <a:alpha val="90000"/>
              </a:schemeClr>
            </a:solidFill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Graphic 22" descr="Badge 3 with solid fill">
              <a:extLst>
                <a:ext uri="{FF2B5EF4-FFF2-40B4-BE49-F238E27FC236}">
                  <a16:creationId xmlns:a16="http://schemas.microsoft.com/office/drawing/2014/main" id="{E16406D1-C73B-CBCA-66D2-EA90B257E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785937" y="5711832"/>
              <a:ext cx="914400" cy="914400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C4EC16-A1FF-8FA0-9A14-46192A9333E8}"/>
                </a:ext>
              </a:extLst>
            </p:cNvPr>
            <p:cNvGrpSpPr/>
            <p:nvPr/>
          </p:nvGrpSpPr>
          <p:grpSpPr>
            <a:xfrm>
              <a:off x="8823595" y="3769126"/>
              <a:ext cx="2564193" cy="1916046"/>
              <a:chOff x="276850" y="3775964"/>
              <a:chExt cx="2570438" cy="1916046"/>
            </a:xfrm>
          </p:grpSpPr>
          <p:pic>
            <p:nvPicPr>
              <p:cNvPr id="50" name="Graphic 49" descr="Document outline">
                <a:extLst>
                  <a:ext uri="{FF2B5EF4-FFF2-40B4-BE49-F238E27FC236}">
                    <a16:creationId xmlns:a16="http://schemas.microsoft.com/office/drawing/2014/main" id="{F5CEEB9C-93E2-9E0A-0B78-3C7F9210B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51" name="Graphic 50" descr="Bar chart outline">
                <a:extLst>
                  <a:ext uri="{FF2B5EF4-FFF2-40B4-BE49-F238E27FC236}">
                    <a16:creationId xmlns:a16="http://schemas.microsoft.com/office/drawing/2014/main" id="{44ED8B7B-AC75-163A-00CA-7DA7A8543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5CA138-CFDE-1FF9-86FB-C41C4487CEEA}"/>
                </a:ext>
              </a:extLst>
            </p:cNvPr>
            <p:cNvSpPr txBox="1"/>
            <p:nvPr/>
          </p:nvSpPr>
          <p:spPr>
            <a:xfrm>
              <a:off x="10332710" y="3797623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50BC4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50BC4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F2ACCFC-1E30-7613-45E9-D37117B2A96F}"/>
                </a:ext>
              </a:extLst>
            </p:cNvPr>
            <p:cNvSpPr/>
            <p:nvPr/>
          </p:nvSpPr>
          <p:spPr>
            <a:xfrm>
              <a:off x="10826577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6502A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61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24B7E-950D-5D34-992B-CF0729AE1B13}"/>
              </a:ext>
            </a:extLst>
          </p:cNvPr>
          <p:cNvGrpSpPr/>
          <p:nvPr/>
        </p:nvGrpSpPr>
        <p:grpSpPr>
          <a:xfrm>
            <a:off x="92662" y="3792146"/>
            <a:ext cx="3593126" cy="534941"/>
            <a:chOff x="92662" y="3357790"/>
            <a:chExt cx="3593126" cy="534941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6799EAD2-0229-EEC0-AEDB-9E10CA85606A}"/>
                </a:ext>
              </a:extLst>
            </p:cNvPr>
            <p:cNvSpPr/>
            <p:nvPr/>
          </p:nvSpPr>
          <p:spPr>
            <a:xfrm rot="5400000">
              <a:off x="3119261" y="3302267"/>
              <a:ext cx="487067" cy="645986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32E8482-3365-9261-9A07-DBA6082E3E66}"/>
                </a:ext>
              </a:extLst>
            </p:cNvPr>
            <p:cNvSpPr/>
            <p:nvPr/>
          </p:nvSpPr>
          <p:spPr>
            <a:xfrm>
              <a:off x="92662" y="3357790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lang="en-US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= 1; </a:t>
              </a:r>
              <a:endParaRPr lang="en-US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72CC7A-AE06-0551-2742-07FC2DC0BC50}"/>
              </a:ext>
            </a:extLst>
          </p:cNvPr>
          <p:cNvGrpSpPr/>
          <p:nvPr/>
        </p:nvGrpSpPr>
        <p:grpSpPr>
          <a:xfrm>
            <a:off x="8494135" y="3782776"/>
            <a:ext cx="3613407" cy="534941"/>
            <a:chOff x="8494135" y="2663476"/>
            <a:chExt cx="3613407" cy="534941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A96EFCD-7698-6BF6-8A2C-3F29F98E5BDA}"/>
                </a:ext>
              </a:extLst>
            </p:cNvPr>
            <p:cNvSpPr/>
            <p:nvPr/>
          </p:nvSpPr>
          <p:spPr>
            <a:xfrm rot="16200000">
              <a:off x="8573594" y="2607953"/>
              <a:ext cx="487067" cy="645986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5AED3F3-EDF6-ABAD-C55E-611B31EEFC70}"/>
                </a:ext>
              </a:extLst>
            </p:cNvPr>
            <p:cNvSpPr/>
            <p:nvPr/>
          </p:nvSpPr>
          <p:spPr>
            <a:xfrm>
              <a:off x="9008431" y="2663476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 </a:t>
              </a:r>
              <a:r>
                <a:rPr lang="en-US" sz="2400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= 1;</a:t>
              </a:r>
              <a:r>
                <a:rPr lang="en-US" b="1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endParaRPr lang="en-US" b="1" dirty="0"/>
            </a:p>
          </p:txBody>
        </p: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566207-53F9-1767-3CD3-B7B343FE758C}"/>
              </a:ext>
            </a:extLst>
          </p:cNvPr>
          <p:cNvGrpSpPr/>
          <p:nvPr/>
        </p:nvGrpSpPr>
        <p:grpSpPr>
          <a:xfrm>
            <a:off x="92662" y="2454906"/>
            <a:ext cx="3593126" cy="534941"/>
            <a:chOff x="92662" y="2658489"/>
            <a:chExt cx="3593126" cy="534941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8A85FE3-31C8-4C7A-4B64-FC2DB9A19C15}"/>
                </a:ext>
              </a:extLst>
            </p:cNvPr>
            <p:cNvSpPr/>
            <p:nvPr/>
          </p:nvSpPr>
          <p:spPr>
            <a:xfrm rot="5400000">
              <a:off x="3119261" y="2602966"/>
              <a:ext cx="487067" cy="645986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570A3C-8D43-19A0-4E2F-7111D1D1FE02}"/>
                </a:ext>
              </a:extLst>
            </p:cNvPr>
            <p:cNvSpPr/>
            <p:nvPr/>
          </p:nvSpPr>
          <p:spPr>
            <a:xfrm>
              <a:off x="92662" y="2658489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 = 0;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D49C46-A5B6-1E21-1A84-54B806825E5F}"/>
              </a:ext>
            </a:extLst>
          </p:cNvPr>
          <p:cNvGrpSpPr/>
          <p:nvPr/>
        </p:nvGrpSpPr>
        <p:grpSpPr>
          <a:xfrm>
            <a:off x="8494135" y="2454906"/>
            <a:ext cx="3613407" cy="534941"/>
            <a:chOff x="8494135" y="2663476"/>
            <a:chExt cx="3613407" cy="534941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4D03BB8-B57F-E9CD-4CF2-855BB3DE165F}"/>
                </a:ext>
              </a:extLst>
            </p:cNvPr>
            <p:cNvSpPr/>
            <p:nvPr/>
          </p:nvSpPr>
          <p:spPr>
            <a:xfrm rot="16200000">
              <a:off x="8573594" y="2607953"/>
              <a:ext cx="487067" cy="645986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7559C77-2EC5-4B21-4B42-219FF0C9D689}"/>
                </a:ext>
              </a:extLst>
            </p:cNvPr>
            <p:cNvSpPr/>
            <p:nvPr/>
          </p:nvSpPr>
          <p:spPr>
            <a:xfrm>
              <a:off x="9008431" y="2663476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 = 0;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52DB47-4050-0D36-127D-79E0C78F57D3}"/>
              </a:ext>
            </a:extLst>
          </p:cNvPr>
          <p:cNvGrpSpPr/>
          <p:nvPr/>
        </p:nvGrpSpPr>
        <p:grpSpPr>
          <a:xfrm>
            <a:off x="3119280" y="2403044"/>
            <a:ext cx="2863576" cy="3058457"/>
            <a:chOff x="276850" y="3769126"/>
            <a:chExt cx="2863576" cy="3058457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F34E17A-CD8E-5C4B-3460-B191B964460C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170EFF-C379-C817-CD1C-B73E6DF2B733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60333-0181-309C-0214-41E1078EB287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B6403D-8820-5366-7C58-75582E3633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826C727-2DF5-50C4-AF50-035695BC4B35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28" name="Graphic 27" descr="Document outline">
                <a:extLst>
                  <a:ext uri="{FF2B5EF4-FFF2-40B4-BE49-F238E27FC236}">
                    <a16:creationId xmlns:a16="http://schemas.microsoft.com/office/drawing/2014/main" id="{83BBA586-73A3-2E7F-B871-786D44ED3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29" name="Graphic 28" descr="Bar chart outline">
                <a:extLst>
                  <a:ext uri="{FF2B5EF4-FFF2-40B4-BE49-F238E27FC236}">
                    <a16:creationId xmlns:a16="http://schemas.microsoft.com/office/drawing/2014/main" id="{5866F27F-866F-A971-FDEE-0A3EBBD68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69D3B-CA6E-39AF-BE42-3A87D0804205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9F0521-01DF-B6E2-DC7E-5086D6E4F37B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3C27F7-7BBC-9E47-CC1F-B9C204B93377}"/>
              </a:ext>
            </a:extLst>
          </p:cNvPr>
          <p:cNvGrpSpPr/>
          <p:nvPr/>
        </p:nvGrpSpPr>
        <p:grpSpPr>
          <a:xfrm>
            <a:off x="6124144" y="2403044"/>
            <a:ext cx="2901040" cy="3058457"/>
            <a:chOff x="3125765" y="3769126"/>
            <a:chExt cx="2901040" cy="305845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AE3660B-D67F-4699-CCFD-F113BD26F18A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BEB8F0-9EB7-1061-3B75-BEE9DF8A6AD2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3A529C-9E9F-E2BF-8CC3-45F066BFA331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6" name="Graphic 35" descr="Badge 1 with solid fill">
              <a:extLst>
                <a:ext uri="{FF2B5EF4-FFF2-40B4-BE49-F238E27FC236}">
                  <a16:creationId xmlns:a16="http://schemas.microsoft.com/office/drawing/2014/main" id="{C2336AFC-FBF7-4028-895D-0B8F3BD5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46C61CB-4AB8-9FFE-BF2B-9B0BED1613B2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52" name="Graphic 51" descr="Document outline">
                <a:extLst>
                  <a:ext uri="{FF2B5EF4-FFF2-40B4-BE49-F238E27FC236}">
                    <a16:creationId xmlns:a16="http://schemas.microsoft.com/office/drawing/2014/main" id="{F2982295-A988-60A0-785E-BD7BE4D95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53" name="Graphic 52" descr="Bar chart outline">
                <a:extLst>
                  <a:ext uri="{FF2B5EF4-FFF2-40B4-BE49-F238E27FC236}">
                    <a16:creationId xmlns:a16="http://schemas.microsoft.com/office/drawing/2014/main" id="{391DA515-23F6-68A7-6C58-3E4502F25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DAC7D3-B8FA-CAE2-2A24-E59C0FC88190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53EDCE6-AE13-1422-30F9-0841060ADB4E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E2B5038-4D57-8598-49FC-3F8F362CAB4F}"/>
              </a:ext>
            </a:extLst>
          </p:cNvPr>
          <p:cNvSpPr txBox="1"/>
          <p:nvPr/>
        </p:nvSpPr>
        <p:spPr>
          <a:xfrm flipH="1">
            <a:off x="92299" y="4358938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8B81CB-81D5-A4A5-C1A5-4E570776E2A8}"/>
              </a:ext>
            </a:extLst>
          </p:cNvPr>
          <p:cNvSpPr txBox="1"/>
          <p:nvPr/>
        </p:nvSpPr>
        <p:spPr>
          <a:xfrm flipH="1">
            <a:off x="92299" y="2965909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C76EB6-8907-16D6-2898-8A41600EB65C}"/>
              </a:ext>
            </a:extLst>
          </p:cNvPr>
          <p:cNvSpPr txBox="1"/>
          <p:nvPr/>
        </p:nvSpPr>
        <p:spPr>
          <a:xfrm flipH="1">
            <a:off x="8977171" y="2965910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5140B3-BBB0-0085-F6F7-D4E18752FA50}"/>
              </a:ext>
            </a:extLst>
          </p:cNvPr>
          <p:cNvSpPr txBox="1"/>
          <p:nvPr/>
        </p:nvSpPr>
        <p:spPr>
          <a:xfrm flipH="1">
            <a:off x="8977171" y="4289643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DDD44C-8048-5D63-F1D8-CB03914B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dirty="0"/>
              <a:t>Brief REview</a:t>
            </a:r>
          </a:p>
        </p:txBody>
      </p:sp>
    </p:spTree>
    <p:extLst>
      <p:ext uri="{BB962C8B-B14F-4D97-AF65-F5344CB8AC3E}">
        <p14:creationId xmlns:p14="http://schemas.microsoft.com/office/powerpoint/2010/main" val="66247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9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6DB473A-84EF-D7DA-E87B-71F17D6BA5D7}"/>
              </a:ext>
            </a:extLst>
          </p:cNvPr>
          <p:cNvGrpSpPr/>
          <p:nvPr/>
        </p:nvGrpSpPr>
        <p:grpSpPr>
          <a:xfrm>
            <a:off x="120499" y="2483251"/>
            <a:ext cx="3426667" cy="1557122"/>
            <a:chOff x="269358" y="3156646"/>
            <a:chExt cx="3426667" cy="535073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4083D45-B97E-B497-C3E1-0AAD8BC7526A}"/>
                </a:ext>
              </a:extLst>
            </p:cNvPr>
            <p:cNvSpPr/>
            <p:nvPr/>
          </p:nvSpPr>
          <p:spPr>
            <a:xfrm rot="5400000">
              <a:off x="3263557" y="3113404"/>
              <a:ext cx="243377" cy="621558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8705F0-24FF-5B1C-93BF-3FCCF3C0879C}"/>
                </a:ext>
              </a:extLst>
            </p:cNvPr>
            <p:cNvSpPr/>
            <p:nvPr/>
          </p:nvSpPr>
          <p:spPr>
            <a:xfrm>
              <a:off x="269358" y="3156646"/>
              <a:ext cx="2911644" cy="535073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MPI_Send(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X,1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  <a:b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(rank==1)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MPI_Recv(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X,0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6D6D321-A5D4-5D6C-AB31-33E4B6C0CEBA}"/>
              </a:ext>
            </a:extLst>
          </p:cNvPr>
          <p:cNvGrpSpPr/>
          <p:nvPr/>
        </p:nvGrpSpPr>
        <p:grpSpPr>
          <a:xfrm>
            <a:off x="8630744" y="2442133"/>
            <a:ext cx="3440457" cy="1557122"/>
            <a:chOff x="9184431" y="2344154"/>
            <a:chExt cx="3440457" cy="1557122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DE969615-6595-5C5B-174B-B5257373107E}"/>
                </a:ext>
              </a:extLst>
            </p:cNvPr>
            <p:cNvSpPr/>
            <p:nvPr/>
          </p:nvSpPr>
          <p:spPr>
            <a:xfrm rot="16200000">
              <a:off x="9141083" y="2811937"/>
              <a:ext cx="708254" cy="621558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19534DB-79A6-91AB-9339-F3AF59536EAD}"/>
                </a:ext>
              </a:extLst>
            </p:cNvPr>
            <p:cNvSpPr/>
            <p:nvPr/>
          </p:nvSpPr>
          <p:spPr>
            <a:xfrm>
              <a:off x="9713244" y="2344154"/>
              <a:ext cx="2911644" cy="1557122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MPI_Send(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X,1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  <a:b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(rank==1)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MPI_Recv(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X,0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9EAFB-E5D2-EF73-D034-0BA0E601C516}"/>
              </a:ext>
            </a:extLst>
          </p:cNvPr>
          <p:cNvSpPr txBox="1"/>
          <p:nvPr/>
        </p:nvSpPr>
        <p:spPr>
          <a:xfrm flipH="1">
            <a:off x="8995799" y="1584024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CEEAF6-8B56-51DF-7140-C05515AABEAB}"/>
              </a:ext>
            </a:extLst>
          </p:cNvPr>
          <p:cNvSpPr txBox="1"/>
          <p:nvPr/>
        </p:nvSpPr>
        <p:spPr>
          <a:xfrm flipH="1">
            <a:off x="8995799" y="4148513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8154F69-4A05-A774-70EE-2D8A4CD523FE}"/>
              </a:ext>
            </a:extLst>
          </p:cNvPr>
          <p:cNvGrpSpPr/>
          <p:nvPr/>
        </p:nvGrpSpPr>
        <p:grpSpPr>
          <a:xfrm>
            <a:off x="5342726" y="1194546"/>
            <a:ext cx="3042818" cy="1845090"/>
            <a:chOff x="5342726" y="1194546"/>
            <a:chExt cx="3042818" cy="1845090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43B8C83-85F2-B36A-83BA-6970136E7A19}"/>
                </a:ext>
              </a:extLst>
            </p:cNvPr>
            <p:cNvSpPr/>
            <p:nvPr/>
          </p:nvSpPr>
          <p:spPr>
            <a:xfrm>
              <a:off x="5342726" y="1828073"/>
              <a:ext cx="3042818" cy="1211563"/>
            </a:xfrm>
            <a:prstGeom prst="arc">
              <a:avLst>
                <a:gd name="adj1" fmla="val 11237136"/>
                <a:gd name="adj2" fmla="val 21192460"/>
              </a:avLst>
            </a:prstGeom>
            <a:ln w="57150">
              <a:solidFill>
                <a:srgbClr val="03B55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14AB45-F36E-EBFD-519E-132645148839}"/>
                </a:ext>
              </a:extLst>
            </p:cNvPr>
            <p:cNvSpPr txBox="1"/>
            <p:nvPr/>
          </p:nvSpPr>
          <p:spPr>
            <a:xfrm>
              <a:off x="6582797" y="1194546"/>
              <a:ext cx="5626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3B55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endParaRPr lang="en-US" sz="3600" dirty="0">
                <a:solidFill>
                  <a:srgbClr val="03B55C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50BB675-487A-5955-1723-8B634001A596}"/>
              </a:ext>
            </a:extLst>
          </p:cNvPr>
          <p:cNvSpPr txBox="1"/>
          <p:nvPr/>
        </p:nvSpPr>
        <p:spPr>
          <a:xfrm flipH="1">
            <a:off x="232320" y="1584024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AC6327-41EE-2FDA-6B1A-0073521A4A8E}"/>
              </a:ext>
            </a:extLst>
          </p:cNvPr>
          <p:cNvSpPr txBox="1"/>
          <p:nvPr/>
        </p:nvSpPr>
        <p:spPr>
          <a:xfrm flipH="1">
            <a:off x="232320" y="4148513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12B5ACF-4556-A368-278E-84DEF23BCF43}"/>
              </a:ext>
            </a:extLst>
          </p:cNvPr>
          <p:cNvGrpSpPr/>
          <p:nvPr/>
        </p:nvGrpSpPr>
        <p:grpSpPr>
          <a:xfrm>
            <a:off x="6124144" y="2403044"/>
            <a:ext cx="2901040" cy="3058457"/>
            <a:chOff x="3125765" y="3769126"/>
            <a:chExt cx="2901040" cy="305845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8AEAD9A-2C1F-981B-E896-378126D66A49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167D09-041D-E631-B537-E3CECA29D95C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4E38B7-857C-FF7A-BDA6-DAD0EA220BEF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77" name="Graphic 76" descr="Badge 1 with solid fill">
              <a:extLst>
                <a:ext uri="{FF2B5EF4-FFF2-40B4-BE49-F238E27FC236}">
                  <a16:creationId xmlns:a16="http://schemas.microsoft.com/office/drawing/2014/main" id="{D4FAE733-FE4F-7E3D-C131-DD5DBCD97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7C1CDE7-992B-E83C-A7AF-3A45416CC65C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81" name="Graphic 80" descr="Document outline">
                <a:extLst>
                  <a:ext uri="{FF2B5EF4-FFF2-40B4-BE49-F238E27FC236}">
                    <a16:creationId xmlns:a16="http://schemas.microsoft.com/office/drawing/2014/main" id="{D0E033B9-1FDF-0993-C83E-A1363CD5F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82" name="Graphic 81" descr="Bar chart outline">
                <a:extLst>
                  <a:ext uri="{FF2B5EF4-FFF2-40B4-BE49-F238E27FC236}">
                    <a16:creationId xmlns:a16="http://schemas.microsoft.com/office/drawing/2014/main" id="{D33C6457-608C-E480-D664-D044AFA40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058A409-F96F-60FF-5A07-55D8008557DA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A62B2BB-BF86-78E0-423A-424F6F4DFE14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9F8BD-625B-BCE4-F7B4-34941C5DCE76}"/>
              </a:ext>
            </a:extLst>
          </p:cNvPr>
          <p:cNvGrpSpPr/>
          <p:nvPr/>
        </p:nvGrpSpPr>
        <p:grpSpPr>
          <a:xfrm>
            <a:off x="3119280" y="2403044"/>
            <a:ext cx="2863576" cy="3058457"/>
            <a:chOff x="276850" y="3769126"/>
            <a:chExt cx="2863576" cy="3058457"/>
          </a:xfrm>
        </p:grpSpPr>
        <p:sp>
          <p:nvSpPr>
            <p:cNvPr id="84" name="Rectangle: Top Corners Rounded 83">
              <a:extLst>
                <a:ext uri="{FF2B5EF4-FFF2-40B4-BE49-F238E27FC236}">
                  <a16:creationId xmlns:a16="http://schemas.microsoft.com/office/drawing/2014/main" id="{1A962DC9-6A38-278F-7D80-F4B5D988B120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1267C3F-486E-C76A-A96A-E7B2CFB8BB0D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FD6B166-026D-0ADA-3DCC-E6143535C27D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41EA645-7721-7EC6-CD3C-ACE5D4180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46E24B6-125A-3D7F-822C-380C7F032C40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90" name="Graphic 89" descr="Document outline">
                <a:extLst>
                  <a:ext uri="{FF2B5EF4-FFF2-40B4-BE49-F238E27FC236}">
                    <a16:creationId xmlns:a16="http://schemas.microsoft.com/office/drawing/2014/main" id="{DB5DB4B4-C0B9-F662-6455-EC758FD5D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91" name="Graphic 90" descr="Bar chart outline">
                <a:extLst>
                  <a:ext uri="{FF2B5EF4-FFF2-40B4-BE49-F238E27FC236}">
                    <a16:creationId xmlns:a16="http://schemas.microsoft.com/office/drawing/2014/main" id="{7D62E824-D7D0-B71C-206B-2E071A198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9822A9-C930-91A3-CD77-486F49CB6A32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1D22A1B-AFD7-D146-EABD-60D3E1555AD5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D1D32108-96EC-1B6F-0D41-B00B6034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dirty="0"/>
              <a:t>Brief REview</a:t>
            </a:r>
          </a:p>
        </p:txBody>
      </p:sp>
    </p:spTree>
    <p:extLst>
      <p:ext uri="{BB962C8B-B14F-4D97-AF65-F5344CB8AC3E}">
        <p14:creationId xmlns:p14="http://schemas.microsoft.com/office/powerpoint/2010/main" val="276298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3E152-E83A-0D0F-29ED-CD097578702F}"/>
              </a:ext>
            </a:extLst>
          </p:cNvPr>
          <p:cNvSpPr txBox="1"/>
          <p:nvPr/>
        </p:nvSpPr>
        <p:spPr>
          <a:xfrm>
            <a:off x="434829" y="1586510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35D6-13DE-9863-C339-C07827D3A436}"/>
              </a:ext>
            </a:extLst>
          </p:cNvPr>
          <p:cNvSpPr txBox="1"/>
          <p:nvPr/>
        </p:nvSpPr>
        <p:spPr>
          <a:xfrm>
            <a:off x="5568950" y="1586510"/>
            <a:ext cx="6100537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Initial address of send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send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send buffer entry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Rank of destination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Communicator (handle)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1" y="3894862"/>
            <a:ext cx="6100536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59675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5408023" y="2080183"/>
            <a:ext cx="5834646" cy="1940957"/>
          </a:xfrm>
          <a:prstGeom prst="roundRect">
            <a:avLst>
              <a:gd name="adj" fmla="val 14074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pPr algn="ctr"/>
            <a:r>
              <a:rPr lang="en-US" sz="3600" dirty="0">
                <a:solidFill>
                  <a:srgbClr val="00B050"/>
                </a:solidFill>
              </a:rPr>
              <a:t>without making a copy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85C78-8031-DB32-35AF-ECDBC0B8418B}"/>
              </a:ext>
            </a:extLst>
          </p:cNvPr>
          <p:cNvSpPr txBox="1"/>
          <p:nvPr/>
        </p:nvSpPr>
        <p:spPr>
          <a:xfrm>
            <a:off x="6096000" y="4122762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4FF46-FB53-D03C-8ACC-FC14DFD14379}"/>
              </a:ext>
            </a:extLst>
          </p:cNvPr>
          <p:cNvSpPr txBox="1"/>
          <p:nvPr/>
        </p:nvSpPr>
        <p:spPr>
          <a:xfrm>
            <a:off x="903554" y="4122762"/>
            <a:ext cx="5138928" cy="2246769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D7A54-7B12-394F-8B2F-464D0B0276FB}"/>
              </a:ext>
            </a:extLst>
          </p:cNvPr>
          <p:cNvSpPr txBox="1"/>
          <p:nvPr/>
        </p:nvSpPr>
        <p:spPr>
          <a:xfrm>
            <a:off x="949331" y="2080183"/>
            <a:ext cx="4358205" cy="1940957"/>
          </a:xfrm>
          <a:prstGeom prst="roundRect">
            <a:avLst>
              <a:gd name="adj" fmla="val 1559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+mj-lt"/>
              </a:rPr>
              <a:t>Recall : 	MPI just gets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starting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	address of the memory</a:t>
            </a:r>
            <a:r>
              <a:rPr lang="en-US" dirty="0">
                <a:solidFill>
                  <a:srgbClr val="D9D9D9"/>
                </a:solidFill>
                <a:latin typeface="+mj-lt"/>
              </a:rPr>
              <a:t> </a:t>
            </a:r>
            <a:br>
              <a:rPr lang="en-US" dirty="0">
                <a:solidFill>
                  <a:srgbClr val="D9D9D9"/>
                </a:solidFill>
                <a:latin typeface="+mj-lt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	you want to send/receive.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i.e., </a:t>
            </a:r>
          </a:p>
          <a:p>
            <a:r>
              <a:rPr lang="en-US" dirty="0">
                <a:solidFill>
                  <a:srgbClr val="D9D9D9"/>
                </a:solidFill>
                <a:latin typeface="+mj-lt"/>
              </a:rPr>
              <a:t>MPI_Send 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b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MPI_Recv (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18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endParaRPr lang="en-US" dirty="0">
              <a:solidFill>
                <a:srgbClr val="D9D9D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We can serialize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9" grpId="0"/>
      <p:bldP spid="10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 (no 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 (gaps)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50A35-3A07-BD0E-493D-8D066877C331}"/>
              </a:ext>
            </a:extLst>
          </p:cNvPr>
          <p:cNvSpPr txBox="1"/>
          <p:nvPr/>
        </p:nvSpPr>
        <p:spPr>
          <a:xfrm>
            <a:off x="3214902" y="4722466"/>
            <a:ext cx="5762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Discussed in Parallel I/O Session (Wednesday)</a:t>
            </a:r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A8B6CFC-98C6-98CB-121B-1701355AA7CC}"/>
              </a:ext>
            </a:extLst>
          </p:cNvPr>
          <p:cNvSpPr>
            <a:spLocks noGrp="1"/>
          </p:cNvSpPr>
          <p:nvPr/>
        </p:nvSpPr>
        <p:spPr>
          <a:xfrm>
            <a:off x="5557283" y="1565025"/>
            <a:ext cx="6519531" cy="1594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    count :	</a:t>
            </a:r>
            <a:r>
              <a:rPr lang="en-US" sz="2400" dirty="0">
                <a:solidFill>
                  <a:srgbClr val="D9D9D9"/>
                </a:solidFill>
              </a:rPr>
              <a:t>Number of entries.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oldtype : 	</a:t>
            </a:r>
            <a:r>
              <a:rPr lang="en-US" sz="24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newtype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FF9B583-3361-4550-6253-60379213F513}"/>
              </a:ext>
            </a:extLst>
          </p:cNvPr>
          <p:cNvGrpSpPr/>
          <p:nvPr/>
        </p:nvGrpSpPr>
        <p:grpSpPr>
          <a:xfrm>
            <a:off x="310165" y="1654074"/>
            <a:ext cx="21521300" cy="3657600"/>
            <a:chOff x="97516" y="1622175"/>
            <a:chExt cx="21521300" cy="3657600"/>
          </a:xfrm>
        </p:grpSpPr>
        <p:pic>
          <p:nvPicPr>
            <p:cNvPr id="34" name="Picture 33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503CC4F2-E462-F06D-1218-0AF728DE634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35" name="Picture 3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934E529E-FA67-F367-5732-417CCC37C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36" name="Picture 35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49BB7E3C-BDE1-5C32-BDEE-EBCB53AFC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37" name="Picture 36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228A7A27-B42D-9283-D320-DCE45D024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38" name="Picture 3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83A7F49B-1E2D-F88D-71FB-2D5EA4BFF7E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39" name="Picture 3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918969B8-9BAC-1168-90E9-3E74636839F7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40" name="Picture 39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D51191D5-1081-33CB-F4D1-D53E9DE69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Ilya Zhukov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HPC Application Analyst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Jülich Supercomputing Centre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942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F785D5-FF42-D2AC-5F73-3A5DFBDA4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65294"/>
              </p:ext>
            </p:extLst>
          </p:nvPr>
        </p:nvGraphicFramePr>
        <p:xfrm>
          <a:off x="6248046" y="1584892"/>
          <a:ext cx="5001120" cy="5001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50280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A[2][0]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	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    </a:t>
            </a:r>
            <a:r>
              <a:rPr lang="en-US" sz="2400" dirty="0" err="1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016DF-4583-1DF3-C50F-42BE508AE0DA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59DC506-E6AA-EDA1-6A66-B32DD97F78E3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6EB8F-F23C-71B9-8DDD-ACA62467D696}"/>
              </a:ext>
            </a:extLst>
          </p:cNvPr>
          <p:cNvSpPr txBox="1"/>
          <p:nvPr/>
        </p:nvSpPr>
        <p:spPr>
          <a:xfrm>
            <a:off x="8229598" y="963044"/>
            <a:ext cx="3380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 Mono" panose="020B0009020202020204" pitchFamily="49" charset="0"/>
              </a:rPr>
              <a:t>  </a:t>
            </a:r>
            <a:r>
              <a:rPr lang="en-US" dirty="0">
                <a:solidFill>
                  <a:srgbClr val="09FA80"/>
                </a:solidFill>
                <a:latin typeface="Aptos Mono" panose="020B0009020202020204" pitchFamily="49" charset="0"/>
              </a:rPr>
              <a:t>float</a:t>
            </a:r>
            <a:r>
              <a:rPr lang="en-US" sz="1100" dirty="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Aptos Mono" panose="020B0009020202020204" pitchFamily="49" charset="0"/>
              </a:rPr>
              <a:t>A[4][4]</a:t>
            </a:r>
            <a:endParaRPr lang="en-US" dirty="0">
              <a:solidFill>
                <a:schemeClr val="bg1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D412C1-1D0A-6423-4B28-A4580C00E57E}"/>
              </a:ext>
            </a:extLst>
          </p:cNvPr>
          <p:cNvSpPr/>
          <p:nvPr/>
        </p:nvSpPr>
        <p:spPr>
          <a:xfrm>
            <a:off x="4033157" y="4781544"/>
            <a:ext cx="2171700" cy="847393"/>
          </a:xfrm>
          <a:custGeom>
            <a:avLst/>
            <a:gdLst>
              <a:gd name="connsiteX0" fmla="*/ 0 w 2171700"/>
              <a:gd name="connsiteY0" fmla="*/ 835485 h 847393"/>
              <a:gd name="connsiteX1" fmla="*/ 1431472 w 2171700"/>
              <a:gd name="connsiteY1" fmla="*/ 824599 h 847393"/>
              <a:gd name="connsiteX2" fmla="*/ 1752600 w 2171700"/>
              <a:gd name="connsiteY2" fmla="*/ 628656 h 847393"/>
              <a:gd name="connsiteX3" fmla="*/ 1910443 w 2171700"/>
              <a:gd name="connsiteY3" fmla="*/ 95256 h 847393"/>
              <a:gd name="connsiteX4" fmla="*/ 2171700 w 2171700"/>
              <a:gd name="connsiteY4" fmla="*/ 2727 h 84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00" h="847393">
                <a:moveTo>
                  <a:pt x="0" y="835485"/>
                </a:moveTo>
                <a:cubicBezTo>
                  <a:pt x="569686" y="847278"/>
                  <a:pt x="1139372" y="859071"/>
                  <a:pt x="1431472" y="824599"/>
                </a:cubicBezTo>
                <a:cubicBezTo>
                  <a:pt x="1723572" y="790127"/>
                  <a:pt x="1672772" y="750213"/>
                  <a:pt x="1752600" y="628656"/>
                </a:cubicBezTo>
                <a:cubicBezTo>
                  <a:pt x="1832428" y="507099"/>
                  <a:pt x="1840593" y="199577"/>
                  <a:pt x="1910443" y="95256"/>
                </a:cubicBezTo>
                <a:cubicBezTo>
                  <a:pt x="1980293" y="-9065"/>
                  <a:pt x="2075996" y="-3169"/>
                  <a:pt x="2171700" y="2727"/>
                </a:cubicBezTo>
              </a:path>
            </a:pathLst>
          </a:custGeom>
          <a:noFill/>
          <a:ln w="28575">
            <a:solidFill>
              <a:srgbClr val="09FA80"/>
            </a:solidFill>
            <a:tailEnd type="stealth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F62F06E-899A-8CC2-5867-022DF34D1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95051"/>
              </p:ext>
            </p:extLst>
          </p:nvPr>
        </p:nvGraphicFramePr>
        <p:xfrm>
          <a:off x="6962570" y="225292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672C462-BF2D-C591-AD7B-48EBD014D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96914"/>
              </p:ext>
            </p:extLst>
          </p:nvPr>
        </p:nvGraphicFramePr>
        <p:xfrm>
          <a:off x="6962570" y="27428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A1D4E72-686B-892A-A014-D8B36D844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85130"/>
              </p:ext>
            </p:extLst>
          </p:nvPr>
        </p:nvGraphicFramePr>
        <p:xfrm>
          <a:off x="6962570" y="17629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5D40F3C-75FE-90D3-DFE6-C8E541C0F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85127"/>
              </p:ext>
            </p:extLst>
          </p:nvPr>
        </p:nvGraphicFramePr>
        <p:xfrm>
          <a:off x="6962570" y="3232826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5" y="4775247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382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4" y="4286615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363D09-C690-2197-F407-9F7AD5FC7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49219"/>
              </p:ext>
            </p:extLst>
          </p:nvPr>
        </p:nvGraphicFramePr>
        <p:xfrm>
          <a:off x="7436913" y="1741327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E6BFB8-72EC-8BD1-997D-DDE9ABF88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8005"/>
              </p:ext>
            </p:extLst>
          </p:nvPr>
        </p:nvGraphicFramePr>
        <p:xfrm>
          <a:off x="7436913" y="3425501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59B030-6FDB-3D58-B3C3-E7E9F7B11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59169"/>
              </p:ext>
            </p:extLst>
          </p:nvPr>
        </p:nvGraphicFramePr>
        <p:xfrm>
          <a:off x="7436913" y="2302718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3BF3580-F7A2-3DC9-5F97-72D3C3DC5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73891"/>
              </p:ext>
            </p:extLst>
          </p:nvPr>
        </p:nvGraphicFramePr>
        <p:xfrm>
          <a:off x="7436913" y="2864109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4270FC46-E30B-24F4-0376-E5E67E2C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5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0.52474 0.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7" y="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254 L -0.3289 0.468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41" y="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347 L -0.13307 0.386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01203 L 0.06146 0.3034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				      Example.1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326ACA-A3B7-A692-56B0-C2B30C8C45FC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17F31-0D54-1A33-D809-9E394115CDEC}"/>
              </a:ext>
            </a:extLst>
          </p:cNvPr>
          <p:cNvSpPr txBox="1"/>
          <p:nvPr/>
        </p:nvSpPr>
        <p:spPr>
          <a:xfrm>
            <a:off x="7960985" y="4943512"/>
            <a:ext cx="2028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count = 2</a:t>
            </a:r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C0B90-4E35-1277-1ACC-8C731B09C421}"/>
              </a:ext>
            </a:extLst>
          </p:cNvPr>
          <p:cNvSpPr txBox="1"/>
          <p:nvPr/>
        </p:nvSpPr>
        <p:spPr>
          <a:xfrm>
            <a:off x="3386650" y="4485663"/>
            <a:ext cx="2474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9FA80"/>
                </a:solidFill>
                <a:latin typeface="+mj-lt"/>
              </a:rPr>
              <a:t>blocklen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7481D-A4DD-7977-594D-3BE7FAA3BB6F}"/>
              </a:ext>
            </a:extLst>
          </p:cNvPr>
          <p:cNvSpPr txBox="1"/>
          <p:nvPr/>
        </p:nvSpPr>
        <p:spPr>
          <a:xfrm>
            <a:off x="4255006" y="6241818"/>
            <a:ext cx="1985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stride = 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87735F-6D7B-5D1E-E34E-3C547B48BB5F}"/>
              </a:ext>
            </a:extLst>
          </p:cNvPr>
          <p:cNvGrpSpPr/>
          <p:nvPr/>
        </p:nvGrpSpPr>
        <p:grpSpPr>
          <a:xfrm>
            <a:off x="3963505" y="6038822"/>
            <a:ext cx="4719320" cy="219242"/>
            <a:chOff x="3177883" y="5913092"/>
            <a:chExt cx="5412837" cy="251460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824B0621-5C3D-FB35-E1E7-052BC66F1E42}"/>
                </a:ext>
              </a:extLst>
            </p:cNvPr>
            <p:cNvSpPr/>
            <p:nvPr/>
          </p:nvSpPr>
          <p:spPr>
            <a:xfrm rot="5400000">
              <a:off x="4400996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D5858F5-33C1-4268-E87E-7C9580EFE91F}"/>
                </a:ext>
              </a:extLst>
            </p:cNvPr>
            <p:cNvSpPr/>
            <p:nvPr/>
          </p:nvSpPr>
          <p:spPr>
            <a:xfrm rot="5400000">
              <a:off x="7116148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15862-F75F-5417-A336-3843725483D4}"/>
              </a:ext>
            </a:extLst>
          </p:cNvPr>
          <p:cNvGrpSpPr/>
          <p:nvPr/>
        </p:nvGrpSpPr>
        <p:grpSpPr>
          <a:xfrm>
            <a:off x="3890194" y="5050649"/>
            <a:ext cx="3838474" cy="212465"/>
            <a:chOff x="3172096" y="5059659"/>
            <a:chExt cx="4380081" cy="19539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0FC8A0A4-1478-9BDF-351A-52C50AA0F4BB}"/>
                </a:ext>
              </a:extLst>
            </p:cNvPr>
            <p:cNvSpPr/>
            <p:nvPr/>
          </p:nvSpPr>
          <p:spPr>
            <a:xfrm rot="16200000">
              <a:off x="3923540" y="4308215"/>
              <a:ext cx="195397" cy="1698285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F8B5878-1C7F-F773-33E1-27C6F94A1659}"/>
                </a:ext>
              </a:extLst>
            </p:cNvPr>
            <p:cNvSpPr/>
            <p:nvPr/>
          </p:nvSpPr>
          <p:spPr>
            <a:xfrm rot="16200000">
              <a:off x="6605337" y="4308216"/>
              <a:ext cx="195398" cy="1698283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F2F7E34-2C88-3CD2-D699-5DA9AD6A4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22375"/>
              </p:ext>
            </p:extLst>
          </p:nvPr>
        </p:nvGraphicFramePr>
        <p:xfrm>
          <a:off x="104592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84367A-4616-A124-F998-170C74F18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82990"/>
              </p:ext>
            </p:extLst>
          </p:nvPr>
        </p:nvGraphicFramePr>
        <p:xfrm>
          <a:off x="8186281" y="5514523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9774E8-15E5-03E7-60DF-B188C29AD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72709"/>
              </p:ext>
            </p:extLst>
          </p:nvPr>
        </p:nvGraphicFramePr>
        <p:xfrm>
          <a:off x="342604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0D748BD-0580-670B-BF5F-383697E20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01103"/>
              </p:ext>
            </p:extLst>
          </p:nvPr>
        </p:nvGraphicFramePr>
        <p:xfrm>
          <a:off x="580616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9F7BCEDD-4C63-1270-7737-8E284D3E67E8}"/>
              </a:ext>
            </a:extLst>
          </p:cNvPr>
          <p:cNvGrpSpPr/>
          <p:nvPr/>
        </p:nvGrpSpPr>
        <p:grpSpPr>
          <a:xfrm>
            <a:off x="3755699" y="5431123"/>
            <a:ext cx="4121477" cy="504792"/>
            <a:chOff x="3755699" y="5431123"/>
            <a:chExt cx="4121477" cy="50479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01D2FC-5A1A-9010-029F-B61068222BF4}"/>
                </a:ext>
              </a:extLst>
            </p:cNvPr>
            <p:cNvSpPr/>
            <p:nvPr/>
          </p:nvSpPr>
          <p:spPr>
            <a:xfrm>
              <a:off x="3755699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941EBCA-5BFC-2C86-ABA2-270E62940F58}"/>
                </a:ext>
              </a:extLst>
            </p:cNvPr>
            <p:cNvSpPr/>
            <p:nvPr/>
          </p:nvSpPr>
          <p:spPr>
            <a:xfrm>
              <a:off x="6115230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82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                                           Example.2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38" y="4542053"/>
            <a:ext cx="7177924" cy="213062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4961EFB-BB12-6C77-3EA1-677B67F6C8FD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5F781A7-CA92-B265-A72B-13D051B1402F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</a:t>
            </a:r>
            <a:r>
              <a:rPr lang="en-US" sz="3200" dirty="0"/>
              <a:t>Example.3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BF69FD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bx+2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654BE0-A0CA-92FE-B45F-A900F8D9DCC8}"/>
              </a:ext>
            </a:extLst>
          </p:cNvPr>
          <p:cNvGrpSpPr/>
          <p:nvPr/>
        </p:nvGrpSpPr>
        <p:grpSpPr>
          <a:xfrm>
            <a:off x="6471714" y="1165767"/>
            <a:ext cx="4040345" cy="915659"/>
            <a:chOff x="6471714" y="1165767"/>
            <a:chExt cx="4040345" cy="915659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800CE3E8-9479-4695-9ED8-428541C4148C}"/>
                </a:ext>
              </a:extLst>
            </p:cNvPr>
            <p:cNvSpPr/>
            <p:nvPr/>
          </p:nvSpPr>
          <p:spPr>
            <a:xfrm rot="16200000">
              <a:off x="8339504" y="-91129"/>
              <a:ext cx="304765" cy="4040345"/>
            </a:xfrm>
            <a:prstGeom prst="righ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ABEB0E-4C69-64EA-66EE-6E47807A69AE}"/>
                </a:ext>
              </a:extLst>
            </p:cNvPr>
            <p:cNvSpPr txBox="1"/>
            <p:nvPr/>
          </p:nvSpPr>
          <p:spPr>
            <a:xfrm>
              <a:off x="8091393" y="1165767"/>
              <a:ext cx="80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2F5F2"/>
                  </a:solidFill>
                  <a:latin typeface="+mj-lt"/>
                </a:rPr>
                <a:t>bx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185206-4D34-0DD3-A2EB-3CC652A7452D}"/>
              </a:ext>
            </a:extLst>
          </p:cNvPr>
          <p:cNvGrpSpPr/>
          <p:nvPr/>
        </p:nvGrpSpPr>
        <p:grpSpPr>
          <a:xfrm>
            <a:off x="11155202" y="2769578"/>
            <a:ext cx="1105751" cy="3220096"/>
            <a:chOff x="11155202" y="2769578"/>
            <a:chExt cx="1105751" cy="3220096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A8745FF-CE29-4F5B-ECF1-C4876A1C0FA8}"/>
                </a:ext>
              </a:extLst>
            </p:cNvPr>
            <p:cNvSpPr/>
            <p:nvPr/>
          </p:nvSpPr>
          <p:spPr>
            <a:xfrm>
              <a:off x="11155202" y="2769578"/>
              <a:ext cx="304765" cy="3220096"/>
            </a:xfrm>
            <a:prstGeom prst="righ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6611F1-8A5C-3CF4-2E1F-4BB78CBAE2B6}"/>
                </a:ext>
              </a:extLst>
            </p:cNvPr>
            <p:cNvSpPr txBox="1"/>
            <p:nvPr/>
          </p:nvSpPr>
          <p:spPr>
            <a:xfrm>
              <a:off x="11459967" y="4088422"/>
              <a:ext cx="80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2F5F2"/>
                  </a:solidFill>
                  <a:latin typeface="+mj-lt"/>
                </a:rPr>
                <a:t>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DDC1206-D942-FB94-D598-B26185A2CF72}"/>
              </a:ext>
            </a:extLst>
          </p:cNvPr>
          <p:cNvSpPr>
            <a:spLocks noGrp="1"/>
          </p:cNvSpPr>
          <p:nvPr/>
        </p:nvSpPr>
        <p:spPr>
          <a:xfrm>
            <a:off x="5762847" y="1594885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stride : 	</a:t>
            </a:r>
            <a:r>
              <a:rPr lang="en-US" sz="2000" dirty="0">
                <a:solidFill>
                  <a:srgbClr val="D9D9D9"/>
                </a:solidFill>
              </a:rPr>
              <a:t>Number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000" dirty="0">
                <a:solidFill>
                  <a:srgbClr val="D9D9D9"/>
                </a:solidFill>
              </a:rPr>
              <a:t>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HALO_Y_DIR_HTYPE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1C1D4-C3D4-A6F8-C103-12B0DA650368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86978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D77F6D1-F794-C93E-6858-0AD1326958E5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82001"/>
            <a:ext cx="5606903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{1,1,2,1,2,1};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{0,3,5,9,13,17};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E4D3C8E9-4C12-9810-7766-0851B82837BD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Number of data blocks.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E8F263F-A048-81F0-D8AD-841E9CD2767B}"/>
              </a:ext>
            </a:extLst>
          </p:cNvPr>
          <p:cNvGrpSpPr/>
          <p:nvPr/>
        </p:nvGrpSpPr>
        <p:grpSpPr>
          <a:xfrm>
            <a:off x="-2837089" y="1654074"/>
            <a:ext cx="21521300" cy="3657600"/>
            <a:chOff x="97516" y="1622175"/>
            <a:chExt cx="21521300" cy="3657600"/>
          </a:xfrm>
        </p:grpSpPr>
        <p:pic>
          <p:nvPicPr>
            <p:cNvPr id="41" name="Picture 40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E3B553EA-2680-D36C-6464-0AA0D39C63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42" name="Picture 41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53535C82-80CF-A691-2406-35ACDFA00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43" name="Picture 42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F0D35CB4-D4E5-A28C-6800-8A11C1AF0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44" name="Picture 43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5DC1CA89-114E-4AAA-5C09-3A99A886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45" name="Picture 4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58E90A11-DFF6-4DF0-5411-09B899075B4D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46" name="Picture 45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D6944D7A-C9BC-93B1-BB84-0F7E46548E3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47" name="Picture 4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63F49C9E-7DC0-85D4-6A09-F547F3DF3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John Cazes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Director of HPC Group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Texas Advanced Computing Center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2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92421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CA998D4-04A2-2C8D-333E-02A67D581C4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53829"/>
            <a:ext cx="5606904" cy="264427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[5] = {0,5,8,13,18};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new_indexed_block_type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61A0845-B473-DDB9-4451-245A4FA6060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30" y="4418236"/>
            <a:ext cx="2971800" cy="2011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1808293" y="4418236"/>
            <a:ext cx="2973572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D78B1-B72C-660D-B44C-95BBA92EDBAE}"/>
              </a:ext>
            </a:extLst>
          </p:cNvPr>
          <p:cNvSpPr txBox="1"/>
          <p:nvPr/>
        </p:nvSpPr>
        <p:spPr>
          <a:xfrm>
            <a:off x="413656" y="1594885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74E889B-F848-B86E-65C1-C04FB370D08B}"/>
              </a:ext>
            </a:extLst>
          </p:cNvPr>
          <p:cNvSpPr>
            <a:spLocks noGrp="1"/>
          </p:cNvSpPr>
          <p:nvPr/>
        </p:nvSpPr>
        <p:spPr>
          <a:xfrm>
            <a:off x="6176502" y="1594885"/>
            <a:ext cx="6015498" cy="227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(type entries).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block lengths.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</a:p>
          <a:p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displacements.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array_of_types : </a:t>
            </a:r>
            <a:r>
              <a:rPr lang="en-US" sz="2000" dirty="0">
                <a:solidFill>
                  <a:srgbClr val="D9D9D9"/>
                </a:solidFill>
              </a:rPr>
              <a:t>Array of old datatypes.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A54AD6-E910-FA43-C2EA-E17DB98D42F1}"/>
              </a:ext>
            </a:extLst>
          </p:cNvPr>
          <p:cNvSpPr/>
          <p:nvPr/>
        </p:nvSpPr>
        <p:spPr>
          <a:xfrm>
            <a:off x="7852513" y="2980758"/>
            <a:ext cx="4031658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2000"/>
            </a:srgbClr>
          </a:solidFill>
          <a:ln w="22225"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byte</a:t>
            </a:r>
            <a:r>
              <a:rPr lang="en-US" sz="2400" dirty="0">
                <a:latin typeface="+mj-lt"/>
              </a:rPr>
              <a:t>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58390-418A-60A4-8331-243C7916E673}"/>
              </a:ext>
            </a:extLst>
          </p:cNvPr>
          <p:cNvSpPr txBox="1"/>
          <p:nvPr/>
        </p:nvSpPr>
        <p:spPr>
          <a:xfrm>
            <a:off x="549390" y="1586978"/>
            <a:ext cx="494496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MPI_Type_create_resized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lwrbnd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85584F-E28E-A6F2-0754-C6582D260185}"/>
              </a:ext>
            </a:extLst>
          </p:cNvPr>
          <p:cNvSpPr>
            <a:spLocks noGrp="1"/>
          </p:cNvSpPr>
          <p:nvPr/>
        </p:nvSpPr>
        <p:spPr>
          <a:xfrm>
            <a:off x="5494352" y="1586978"/>
            <a:ext cx="6519531" cy="1938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oldtype :	</a:t>
            </a:r>
            <a:r>
              <a:rPr lang="en-US" sz="2400" dirty="0">
                <a:solidFill>
                  <a:srgbClr val="D9D9D9"/>
                </a:solidFill>
              </a:rPr>
              <a:t>Input data type (handle).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lwrbnd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lower bound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data type 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extent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extent of data type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newtype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	</a:t>
            </a:r>
            <a:r>
              <a:rPr lang="en-US" sz="2400" dirty="0">
                <a:solidFill>
                  <a:srgbClr val="D9D9D9"/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772" y="5192656"/>
            <a:ext cx="2250893" cy="1480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8996930" y="5195722"/>
            <a:ext cx="2252236" cy="147732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B4179D-B5BA-008E-E258-558EA254A49B}"/>
              </a:ext>
            </a:extLst>
          </p:cNvPr>
          <p:cNvGrpSpPr/>
          <p:nvPr/>
        </p:nvGrpSpPr>
        <p:grpSpPr>
          <a:xfrm>
            <a:off x="-5952436" y="1654074"/>
            <a:ext cx="21521300" cy="3657600"/>
            <a:chOff x="97516" y="1622175"/>
            <a:chExt cx="21521300" cy="3657600"/>
          </a:xfrm>
        </p:grpSpPr>
        <p:pic>
          <p:nvPicPr>
            <p:cNvPr id="3" name="Picture 2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6BC74D9E-42E1-984A-0506-FD26E96ACE6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4" name="Picture 3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818A33E-FE9D-2B90-DB83-C87E466E1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7" name="Picture 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6D61496D-80C2-7433-2921-AD30D41A4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8" name="Picture 7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24D4A15E-2855-868C-E5AB-078097D38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9" name="Picture 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60629E74-1A19-7738-503D-FEA283480CC0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0" name="Picture 9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3EE5C2-FF93-CB00-1BCE-3570C498A89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11" name="Picture 10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F85118D9-3612-595F-6BEC-1B9FCBD80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Sameer Deshmukh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Researcher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Fujistu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80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57C63-94E9-8753-4FE7-A591F57BC1D9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09593"/>
            <a:ext cx="11355570" cy="156966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C39928-87F5-ACCD-E586-EB885242BC83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3518B-7D4B-1EFF-C3BB-85611F9A147F}"/>
              </a:ext>
            </a:extLst>
          </p:cNvPr>
          <p:cNvSpPr txBox="1"/>
          <p:nvPr/>
        </p:nvSpPr>
        <p:spPr>
          <a:xfrm>
            <a:off x="311888" y="529196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4554746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7FDD-DAF4-5B9A-AE96-B2D8FB355645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90E4F-BFA0-2613-01D6-789255C2D24A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E1D15-8A98-2935-C0AA-570EF722DD1D}"/>
              </a:ext>
            </a:extLst>
          </p:cNvPr>
          <p:cNvSpPr txBox="1"/>
          <p:nvPr/>
        </p:nvSpPr>
        <p:spPr>
          <a:xfrm>
            <a:off x="311888" y="360709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C000"/>
                </a:solidFill>
                <a:latin typeface="+mj-lt"/>
              </a:rPr>
              <a:t>predefined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FF00"/>
                </a:solidFill>
                <a:latin typeface="+mj-lt"/>
              </a:rPr>
              <a:t>contig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92D050"/>
                </a:solidFill>
                <a:latin typeface="+mj-lt"/>
              </a:rPr>
              <a:t>vector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7600"/>
                </a:solidFill>
                <a:latin typeface="+mj-lt"/>
              </a:rPr>
              <a:t>indexed_block</a:t>
            </a:r>
            <a:r>
              <a:rPr lang="en-US" sz="2400" b="1" dirty="0">
                <a:solidFill>
                  <a:srgbClr val="0076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2060"/>
                </a:solidFill>
                <a:latin typeface="+mj-lt"/>
              </a:rPr>
              <a:t>index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7030A0"/>
                </a:solidFill>
                <a:latin typeface="+mj-lt"/>
              </a:rPr>
              <a:t>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363BE3-DFCD-55D6-66DB-A5EFE75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51464"/>
              </p:ext>
            </p:extLst>
          </p:nvPr>
        </p:nvGraphicFramePr>
        <p:xfrm>
          <a:off x="5515754" y="460910"/>
          <a:ext cx="5936180" cy="59361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{10A1B5D5-9B99-4C35-A422-299274C87663}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4672AD-747E-9A4A-1DBA-0AADB48E234E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1E1FFCB-5FDC-5E5F-0168-FB7D31DEACC6}"/>
              </a:ext>
            </a:extLst>
          </p:cNvPr>
          <p:cNvGrpSpPr/>
          <p:nvPr/>
        </p:nvGrpSpPr>
        <p:grpSpPr>
          <a:xfrm>
            <a:off x="-9067803" y="1654074"/>
            <a:ext cx="21521300" cy="3657600"/>
            <a:chOff x="97516" y="1622175"/>
            <a:chExt cx="21521300" cy="3657600"/>
          </a:xfrm>
        </p:grpSpPr>
        <p:pic>
          <p:nvPicPr>
            <p:cNvPr id="16" name="Picture 15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06E1EE5D-126F-4549-33A8-AA6EEB2B2A9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8" name="Picture 1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A902F8AB-7207-DC9C-90FE-DF0D8CABF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20" name="Picture 19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021C8D55-8943-2775-70FC-77945DF6B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21" name="Picture 20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B8FCC541-BF9A-4250-DC1A-A2B3F6CE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25" name="Picture 2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D32CD44A-4CB6-9095-A070-61C785A232AE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31" name="Picture 30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D0B3017A-E6A1-8301-1E62-B021D5B06626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32" name="Picture 31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F44FBAC5-D08A-A339-BE9A-245FD990D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Ramses van Zon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Session Chair, Day 1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Training Lead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SciNet, University of Toronto, Canada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2258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882179" y="2684636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069729" y="2684636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91571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383CE6-3E6B-A7E6-C5DB-435BFC9F08DA}"/>
              </a:ext>
            </a:extLst>
          </p:cNvPr>
          <p:cNvGrpSpPr/>
          <p:nvPr/>
        </p:nvGrpSpPr>
        <p:grpSpPr>
          <a:xfrm>
            <a:off x="-12204422" y="1654074"/>
            <a:ext cx="21521300" cy="3657600"/>
            <a:chOff x="97516" y="1622175"/>
            <a:chExt cx="21521300" cy="3657600"/>
          </a:xfrm>
        </p:grpSpPr>
        <p:pic>
          <p:nvPicPr>
            <p:cNvPr id="14" name="Picture 13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911FCB90-6083-E51C-AC89-3527A32A7495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5" name="Picture 1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DD76C74D-B6D9-5AE9-0028-1868156E3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16" name="Picture 15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7D98A343-1EFD-52C1-844B-9EEF3F541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17" name="Picture 16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8C97EAD2-A630-13F8-39FF-8FAFB85A6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8" name="Picture 1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0DEFAAED-3E46-5219-3EE9-15A0819E2D39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9" name="Picture 1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792F5457-166E-1033-A811-F810BD78E873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20" name="Picture 19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5DACF139-7143-BB38-1C85-DFE7914AD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26098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Matthais Brust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Session Chair, Day 2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 Associate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 of Luxembourg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793062-A301-7DFD-5B3E-1CDFC6CAAD50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C91DA9A5-033A-8BB3-3E1F-C2293518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5150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3D26F0A-9BE3-4B7E-B3E6-EDBB41A37ECF}"/>
              </a:ext>
            </a:extLst>
          </p:cNvPr>
          <p:cNvSpPr>
            <a:spLocks noGrp="1"/>
          </p:cNvSpPr>
          <p:nvPr/>
        </p:nvSpPr>
        <p:spPr>
          <a:xfrm>
            <a:off x="4775200" y="237681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dimensions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Cartesian grid (&gt;= 0).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processes in each dimension.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      periods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whether dim is 			periodic.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F5BC329-0B45-4EAD-51E8-349F46E1A1E9}"/>
              </a:ext>
            </a:extLst>
          </p:cNvPr>
          <p:cNvSpPr>
            <a:spLocks noGrp="1"/>
          </p:cNvSpPr>
          <p:nvPr/>
        </p:nvSpPr>
        <p:spPr>
          <a:xfrm>
            <a:off x="4648200" y="5683250"/>
            <a:ext cx="7416800" cy="2057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comm_cart :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  with Cart topology.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2784C-D622-502E-CA52-FD3A0AD0EEDF}"/>
              </a:ext>
            </a:extLst>
          </p:cNvPr>
          <p:cNvSpPr txBox="1"/>
          <p:nvPr/>
        </p:nvSpPr>
        <p:spPr>
          <a:xfrm>
            <a:off x="946216" y="1738562"/>
            <a:ext cx="361526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MPI_Dims_create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1B3C413-2ECF-E464-DA0A-21539EB3AB1B}"/>
              </a:ext>
            </a:extLst>
          </p:cNvPr>
          <p:cNvSpPr>
            <a:spLocks noGrp="1"/>
          </p:cNvSpPr>
          <p:nvPr/>
        </p:nvSpPr>
        <p:spPr>
          <a:xfrm>
            <a:off x="4865085" y="166066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nnodes : 	</a:t>
            </a:r>
            <a:r>
              <a:rPr lang="en-US" sz="2400" dirty="0">
                <a:solidFill>
                  <a:srgbClr val="D9D9D9"/>
                </a:solidFill>
              </a:rPr>
              <a:t>Number of nodes in grid.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Cartesian Topology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dimensions.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nodes in each dimension.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2148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87234" y="2162529"/>
            <a:ext cx="4750820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rank_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3948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FB79B-B858-4B18-7A0A-D821AD619F42}"/>
              </a:ext>
            </a:extLst>
          </p:cNvPr>
          <p:cNvSpPr txBox="1"/>
          <p:nvPr/>
        </p:nvSpPr>
        <p:spPr>
          <a:xfrm>
            <a:off x="41159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64" y="458924"/>
            <a:ext cx="5940153" cy="5940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1DE8A-5219-9455-3440-5AEF50D200B1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A8F38-19C6-065D-2662-96EC40FBFAE6}"/>
              </a:ext>
            </a:extLst>
          </p:cNvPr>
          <p:cNvGrpSpPr/>
          <p:nvPr/>
        </p:nvGrpSpPr>
        <p:grpSpPr>
          <a:xfrm>
            <a:off x="-15341040" y="1654074"/>
            <a:ext cx="21521300" cy="3657600"/>
            <a:chOff x="97516" y="1622175"/>
            <a:chExt cx="21521300" cy="3657600"/>
          </a:xfrm>
        </p:grpSpPr>
        <p:pic>
          <p:nvPicPr>
            <p:cNvPr id="15" name="Picture 14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FC60B2C0-E212-8648-6DFB-1EBBB700A0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6" name="Picture 15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0DA792A-3A07-8B9E-3BD4-775EE4CE2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17" name="Picture 1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26C3735A-11E3-A42C-0653-3EE4684B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18" name="Picture 17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159662A7-AFDE-0278-89E9-9B696064B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9" name="Picture 1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C8B770FC-2511-1AB5-F975-8323D96BF03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20" name="Picture 19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914288-733F-AED3-1BA9-59662826A4DA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21" name="Picture 20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2603AE1D-E8CB-F2C9-92AD-39E802F89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329E6-D104-8342-9D29-30E678D84512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Julie Wernert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Evaluator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Lead Cyberinfrastructure and Evaluation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Indiana University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F27B88-BC13-8EB2-6034-6A8EA069A4BA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3E2ACD36-B059-9FD9-12A5-D226A035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9365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(10:30-11:00)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471417" y="2288907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2755952-1D01-A3D6-E1AE-7D1D5292D1DA}"/>
              </a:ext>
            </a:extLst>
          </p:cNvPr>
          <p:cNvSpPr>
            <a:spLocks noGrp="1"/>
          </p:cNvSpPr>
          <p:nvPr/>
        </p:nvSpPr>
        <p:spPr>
          <a:xfrm>
            <a:off x="5201052" y="2376813"/>
            <a:ext cx="6519531" cy="3135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nnodes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nodes in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index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describing node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degrees.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 edges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describing graph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  <a:p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comm_graph :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with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1490E33-4B32-D6D8-4F36-B9B92F205501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rgbClr val="09FA80"/>
                    </a:solidFill>
                  </a:rPr>
                  <a:t>         </a:t>
                </a:r>
                <a:r>
                  <a:rPr lang="en-US" sz="2600" dirty="0">
                    <a:solidFill>
                      <a:srgbClr val="09FA80"/>
                    </a:solidFill>
                  </a:rPr>
                  <a:t>index :	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</a:p>
              <a:p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600" dirty="0">
                    <a:solidFill>
                      <a:srgbClr val="09FA80"/>
                    </a:solidFill>
                  </a:rPr>
                  <a:t>        edges :	</a:t>
                </a:r>
                <a:r>
                  <a:rPr lang="en-US" sz="2400" dirty="0">
                    <a:solidFill>
                      <a:srgbClr val="FFC000"/>
                    </a:solidFill>
                  </a:rPr>
                  <a:t>All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rgbClr val="FFC000"/>
                    </a:solidFill>
                  </a:rPr>
                  <a:t>undirected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edges of the graph,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		sorted by the source identifier.</a:t>
                </a:r>
              </a:p>
            </p:txBody>
          </p:sp>
        </mc:Choice>
        <mc:Fallback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  <a:blipFill>
                <a:blip r:embed="rId3"/>
                <a:stretch>
                  <a:fillRect t="-3645" b="-9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798112"/>
              </p:ext>
            </p:extLst>
          </p:nvPr>
        </p:nvGraphicFramePr>
        <p:xfrm>
          <a:off x="4899062" y="1162499"/>
          <a:ext cx="6350104" cy="65831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92400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2652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9" y="4212281"/>
            <a:ext cx="10455228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indexes[]: </a:t>
            </a:r>
            <a:r>
              <a:rPr lang="en-US" sz="16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</a:t>
            </a: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otal number of neighbors until each MPI process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edges[]: e</a:t>
            </a: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A10C91-B629-A7E8-E6C1-6A1AF8EA4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131826"/>
              </p:ext>
            </p:extLst>
          </p:nvPr>
        </p:nvGraphicFramePr>
        <p:xfrm>
          <a:off x="4899062" y="1798884"/>
          <a:ext cx="6350104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422711950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194911498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244650027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098243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1, 2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5111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C7D838-5CB5-B9E8-B374-78E81612F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5144"/>
              </p:ext>
            </p:extLst>
          </p:nvPr>
        </p:nvGraphicFramePr>
        <p:xfrm>
          <a:off x="4899062" y="2175084"/>
          <a:ext cx="6350104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422711950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194911498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244650027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098243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511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33CD75-DBBE-6ECD-C925-0DBC576F9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49314"/>
              </p:ext>
            </p:extLst>
          </p:nvPr>
        </p:nvGraphicFramePr>
        <p:xfrm>
          <a:off x="4899062" y="2551284"/>
          <a:ext cx="6350104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422711950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194911498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244650027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098243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5111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E28227-4DAA-F1F8-BAEE-7F716F6D6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50768"/>
              </p:ext>
            </p:extLst>
          </p:nvPr>
        </p:nvGraphicFramePr>
        <p:xfrm>
          <a:off x="4899062" y="2927484"/>
          <a:ext cx="6350104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422711950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194911498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244650027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098243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5111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DB1D70-0D85-BB7C-5511-F9BA64658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34001"/>
              </p:ext>
            </p:extLst>
          </p:nvPr>
        </p:nvGraphicFramePr>
        <p:xfrm>
          <a:off x="4899062" y="3303684"/>
          <a:ext cx="6350104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422711950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194911498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244650027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098243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511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74605A-3867-3737-D854-33B1CC837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25475"/>
              </p:ext>
            </p:extLst>
          </p:nvPr>
        </p:nvGraphicFramePr>
        <p:xfrm>
          <a:off x="4899062" y="3679883"/>
          <a:ext cx="6350104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422711950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194911498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244650027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098243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51114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03E523-06BB-8C9E-E8EE-1E4AF2D5B922}"/>
              </a:ext>
            </a:extLst>
          </p:cNvPr>
          <p:cNvSpPr/>
          <p:nvPr/>
        </p:nvSpPr>
        <p:spPr>
          <a:xfrm>
            <a:off x="10295278" y="1824739"/>
            <a:ext cx="324092" cy="21871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AEFE37-0A5F-C151-6409-69C7B45BA4A1}"/>
              </a:ext>
            </a:extLst>
          </p:cNvPr>
          <p:cNvCxnSpPr/>
          <p:nvPr/>
        </p:nvCxnSpPr>
        <p:spPr>
          <a:xfrm>
            <a:off x="3403385" y="5683170"/>
            <a:ext cx="22334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770537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4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 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3638" t="-1833" r="-467" b="2"/>
          <a:stretch/>
        </p:blipFill>
        <p:spPr bwMode="auto">
          <a:xfrm>
            <a:off x="5046919" y="2289543"/>
            <a:ext cx="7060018" cy="1392741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698117" y="2195277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EPCC Archer Tutorials</a:t>
            </a:r>
            <a:br>
              <a:rPr lang="en-US" sz="4000" dirty="0"/>
            </a:b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  <p:pic>
        <p:nvPicPr>
          <p:cNvPr id="3074" name="Picture 2" descr="ZIH auf der SC17 in Denver — Zentrum für Informationsdienste und  Hochleistungsrechnen (ZIH) — TU Dresden">
            <a:extLst>
              <a:ext uri="{FF2B5EF4-FFF2-40B4-BE49-F238E27FC236}">
                <a16:creationId xmlns:a16="http://schemas.microsoft.com/office/drawing/2014/main" id="{CFB93D3B-4467-78A4-7DC8-FDBEBF7C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69" y="3822381"/>
            <a:ext cx="5724492" cy="2137144"/>
          </a:xfrm>
          <a:prstGeom prst="rect">
            <a:avLst/>
          </a:prstGeom>
          <a:gradFill flip="none" rotWithShape="1">
            <a:gsLst>
              <a:gs pos="99000">
                <a:srgbClr val="19022C"/>
              </a:gs>
              <a:gs pos="55000">
                <a:srgbClr val="02090E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39533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6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26B388-8470-72D6-5EB6-33EB70B278C1}"/>
              </a:ext>
            </a:extLst>
          </p:cNvPr>
          <p:cNvGrpSpPr/>
          <p:nvPr/>
        </p:nvGrpSpPr>
        <p:grpSpPr>
          <a:xfrm>
            <a:off x="1019944" y="2724217"/>
            <a:ext cx="1633737" cy="520896"/>
            <a:chOff x="1861313" y="2724314"/>
            <a:chExt cx="1431621" cy="4448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6E3DF2-E164-7DC1-A26C-986180371590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A78505-CE52-8CF4-EA1B-0E6E4F4DFA46}"/>
                </a:ext>
              </a:extLst>
            </p:cNvPr>
            <p:cNvSpPr/>
            <p:nvPr/>
          </p:nvSpPr>
          <p:spPr>
            <a:xfrm>
              <a:off x="2853456" y="2729722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751283-92E4-7157-3562-D9C6FA4B028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2300791" y="2944053"/>
              <a:ext cx="552665" cy="5408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2B3449-B8DE-28C4-2B70-F51E6990876A}"/>
              </a:ext>
            </a:extLst>
          </p:cNvPr>
          <p:cNvSpPr txBox="1"/>
          <p:nvPr/>
        </p:nvSpPr>
        <p:spPr>
          <a:xfrm>
            <a:off x="815057" y="4530699"/>
            <a:ext cx="2043511" cy="378934"/>
          </a:xfrm>
          <a:prstGeom prst="rect">
            <a:avLst/>
          </a:prstGeom>
          <a:solidFill>
            <a:schemeClr val="tx1"/>
          </a:solidFill>
          <a:ln w="28575">
            <a:solidFill>
              <a:srgbClr val="09FA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FA80"/>
                </a:solidFill>
                <a:latin typeface="+mj-lt"/>
              </a:rPr>
              <a:t>MPI Process 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0527AE-5004-D4D7-3A31-0757FAD0816A}"/>
              </a:ext>
            </a:extLst>
          </p:cNvPr>
          <p:cNvGrpSpPr/>
          <p:nvPr/>
        </p:nvGrpSpPr>
        <p:grpSpPr>
          <a:xfrm>
            <a:off x="3859402" y="2724217"/>
            <a:ext cx="1633737" cy="1627357"/>
            <a:chOff x="1861313" y="2724314"/>
            <a:chExt cx="1431621" cy="14260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1FA261-286E-8826-A5D2-68E9ED6CE9B5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962BF9-5EE2-7E33-C2BB-3400E2E28580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8E4467-5305-905E-F687-BA1673D70702}"/>
                </a:ext>
              </a:extLst>
            </p:cNvPr>
            <p:cNvCxnSpPr>
              <a:stCxn id="24" idx="5"/>
              <a:endCxn id="27" idx="1"/>
            </p:cNvCxnSpPr>
            <p:nvPr/>
          </p:nvCxnSpPr>
          <p:spPr>
            <a:xfrm>
              <a:off x="2236431" y="3099432"/>
              <a:ext cx="681385" cy="675794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9CA779-2035-C0B2-A333-2D2E04A8CA1C}"/>
              </a:ext>
            </a:extLst>
          </p:cNvPr>
          <p:cNvSpPr txBox="1"/>
          <p:nvPr/>
        </p:nvSpPr>
        <p:spPr>
          <a:xfrm>
            <a:off x="3654515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3A7FD"/>
                </a:solidFill>
                <a:latin typeface="+mj-lt"/>
              </a:rPr>
              <a:t>MPI Process 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005FEB-51C9-D02D-9B2B-B33B75E72F84}"/>
              </a:ext>
            </a:extLst>
          </p:cNvPr>
          <p:cNvGrpSpPr/>
          <p:nvPr/>
        </p:nvGrpSpPr>
        <p:grpSpPr>
          <a:xfrm>
            <a:off x="9538319" y="2724217"/>
            <a:ext cx="1633737" cy="1627357"/>
            <a:chOff x="1861313" y="2724314"/>
            <a:chExt cx="1431621" cy="142603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E4F1228-E418-E5DD-7AE5-411D8DDCB0F2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514771C-4B3A-874A-3716-D762B65AB418}"/>
                </a:ext>
              </a:extLst>
            </p:cNvPr>
            <p:cNvSpPr/>
            <p:nvPr/>
          </p:nvSpPr>
          <p:spPr>
            <a:xfrm>
              <a:off x="1861313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3EAC0C0-A82D-E1FE-B421-3DBF664F880C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68D1C2-69C5-4E84-8676-F0EA85DAEB6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>
              <a:off x="2300791" y="3930605"/>
              <a:ext cx="5526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16A20C-2A31-178A-A0FA-4B289B4D02A1}"/>
                </a:ext>
              </a:extLst>
            </p:cNvPr>
            <p:cNvCxnSpPr>
              <a:cxnSpLocks/>
              <a:stCxn id="47" idx="0"/>
              <a:endCxn id="46" idx="4"/>
            </p:cNvCxnSpPr>
            <p:nvPr/>
          </p:nvCxnSpPr>
          <p:spPr>
            <a:xfrm flipV="1">
              <a:off x="2081052" y="3163792"/>
              <a:ext cx="0" cy="54707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DD3A8A4-D9F2-856A-D892-734EB3258B50}"/>
              </a:ext>
            </a:extLst>
          </p:cNvPr>
          <p:cNvSpPr txBox="1"/>
          <p:nvPr/>
        </p:nvSpPr>
        <p:spPr>
          <a:xfrm>
            <a:off x="9333432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+mj-lt"/>
              </a:rPr>
              <a:t>MPI Process 3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8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6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9B1B5-F548-5D20-B19E-20E516F83E15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6CE1D5E-2AF3-A39E-B0B5-95409D6C599A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97617B-42A9-6CC2-406E-F85C9CA3DFA2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2E50B8B-6256-BE13-5A40-4E3B2EC3149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237D1D-1F71-8184-5F2D-5EF276B1B52B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260894-C595-90EB-C844-D695FFDD0F6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A8334E-7C45-4023-AD21-F5AE8ED3857D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84928F9-8747-200D-C320-F1CA376BA975}"/>
                  </a:ext>
                </a:extLst>
              </p:cNvPr>
              <p:cNvCxnSpPr>
                <a:stCxn id="6" idx="5"/>
                <a:endCxn id="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A903674-AA1C-773E-29B7-CC58F21A654C}"/>
                  </a:ext>
                </a:extLst>
              </p:cNvPr>
              <p:cNvCxnSpPr>
                <a:cxnSpLocks/>
                <a:stCxn id="13" idx="6"/>
                <a:endCxn id="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4FFC57-2ECB-1F06-61E3-1B163E53FB21}"/>
                  </a:ext>
                </a:extLst>
              </p:cNvPr>
              <p:cNvCxnSpPr>
                <a:cxnSpLocks/>
                <a:stCxn id="13" idx="0"/>
                <a:endCxn id="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491E70-F671-5A11-9270-E661473A7B50}"/>
                  </a:ext>
                </a:extLst>
              </p:cNvPr>
              <p:cNvCxnSpPr>
                <a:cxnSpLocks/>
                <a:stCxn id="6" idx="6"/>
                <a:endCxn id="15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 num_src_nodes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rgbClr val="FFC000"/>
                </a:solidFill>
              </a:rPr>
              <a:t>sources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</a:t>
            </a:r>
            <a:r>
              <a:rPr lang="en-US" sz="1800" dirty="0">
                <a:solidFill>
                  <a:srgbClr val="09FA80"/>
                </a:solidFill>
              </a:rPr>
              <a:t>destinations :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 </a:t>
            </a:r>
            <a:r>
              <a:rPr lang="en-US" sz="2600" dirty="0">
                <a:solidFill>
                  <a:srgbClr val="FFFF00"/>
                </a:solidFill>
              </a:rPr>
              <a:t>info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13452</TotalTime>
  <Words>13015</Words>
  <Application>Microsoft Office PowerPoint</Application>
  <PresentationFormat>Widescreen</PresentationFormat>
  <Paragraphs>2838</Paragraphs>
  <Slides>143</Slides>
  <Notes>99</Notes>
  <HiddenSlides>10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7" baseType="lpstr">
      <vt:lpstr>Abadi Extra Light</vt:lpstr>
      <vt:lpstr>Aptos Mono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Track 2 Team</vt:lpstr>
      <vt:lpstr>Track 2 Team</vt:lpstr>
      <vt:lpstr>Track 2 Team</vt:lpstr>
      <vt:lpstr>Track 2 Team</vt:lpstr>
      <vt:lpstr>Track 2 Team</vt:lpstr>
      <vt:lpstr>Track 2 Team</vt:lpstr>
      <vt:lpstr>Track 2 Team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Brief REview</vt:lpstr>
      <vt:lpstr>Brief REview</vt:lpstr>
      <vt:lpstr>Brief REview</vt:lpstr>
      <vt:lpstr>Brief REview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MPI_Type_vector</vt:lpstr>
      <vt:lpstr>MPI_Type_vector           Example.1</vt:lpstr>
      <vt:lpstr>MPI_Type_vector                                            Example.2</vt:lpstr>
      <vt:lpstr> MPI_Type_vector                                            Example.3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Distributed Graph Neighbor Queries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MPI_[I]Neighbor_allgather[V/W]</vt:lpstr>
      <vt:lpstr>MPI_[I]Neighbor_alltoall[V/W]</vt:lpstr>
      <vt:lpstr>MPI_[I]Neighbor_alltoall[V/W]</vt:lpstr>
      <vt:lpstr>Neighborhood Collectives: Cartesian</vt:lpstr>
      <vt:lpstr>Neighborhood Collectives: Cartesian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1165</cp:revision>
  <dcterms:created xsi:type="dcterms:W3CDTF">2024-06-19T17:04:57Z</dcterms:created>
  <dcterms:modified xsi:type="dcterms:W3CDTF">2024-07-08T22:35:42Z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